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65" r:id="rId2"/>
    <p:sldId id="262" r:id="rId3"/>
    <p:sldId id="267" r:id="rId4"/>
    <p:sldId id="268" r:id="rId5"/>
    <p:sldId id="269" r:id="rId6"/>
    <p:sldId id="266" r:id="rId7"/>
  </p:sldIdLst>
  <p:sldSz cx="12188825" cy="6858000"/>
  <p:notesSz cx="7845425" cy="11291888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orient="horz" pos="3567">
          <p15:clr>
            <a:srgbClr val="A4A3A4"/>
          </p15:clr>
        </p15:guide>
        <p15:guide id="4" pos="453">
          <p15:clr>
            <a:srgbClr val="A4A3A4"/>
          </p15:clr>
        </p15:guide>
        <p15:guide id="5" pos="7677">
          <p15:clr>
            <a:srgbClr val="A4A3A4"/>
          </p15:clr>
        </p15:guide>
        <p15:guide id="6" pos="7497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57">
          <p15:clr>
            <a:srgbClr val="A4A3A4"/>
          </p15:clr>
        </p15:guide>
        <p15:guide id="2" pos="24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40"/>
    <a:srgbClr val="204093"/>
    <a:srgbClr val="000000"/>
    <a:srgbClr val="204092"/>
    <a:srgbClr val="009C95"/>
    <a:srgbClr val="1C2F2A"/>
    <a:srgbClr val="FFFFFF"/>
    <a:srgbClr val="3D9A4F"/>
    <a:srgbClr val="CCFF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8990" autoAdjust="0"/>
  </p:normalViewPr>
  <p:slideViewPr>
    <p:cSldViewPr snapToObjects="1">
      <p:cViewPr varScale="1">
        <p:scale>
          <a:sx n="124" d="100"/>
          <a:sy n="124" d="100"/>
        </p:scale>
        <p:origin x="464" y="168"/>
      </p:cViewPr>
      <p:guideLst>
        <p:guide orient="horz"/>
        <p:guide orient="horz" pos="777"/>
        <p:guide orient="horz" pos="3567"/>
        <p:guide pos="453"/>
        <p:guide pos="7677"/>
        <p:guide pos="749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-2574" y="-96"/>
      </p:cViewPr>
      <p:guideLst>
        <p:guide orient="horz" pos="3557"/>
        <p:guide pos="247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5DAFD0-0336-4076-B3D6-71855620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45508" y="2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847725"/>
            <a:ext cx="7524750" cy="423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5590" y="5363078"/>
            <a:ext cx="5754247" cy="5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45508" y="10727907"/>
            <a:ext cx="3399918" cy="5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342" tIns="54671" rIns="109342" bIns="54671" numCol="1" anchor="b" anchorCtr="0" compatLnSpc="1">
            <a:prstTxWarp prst="textNoShape">
              <a:avLst/>
            </a:prstTxWarp>
          </a:bodyPr>
          <a:lstStyle>
            <a:lvl1pPr algn="r" defTabSz="1093555" eaLnBrk="0" hangingPunct="0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661444-9E5F-4F35-9048-1DD15C6E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alphaModFix amt="20000"/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76E301-853C-2038-825A-7A55774755F8}"/>
              </a:ext>
            </a:extLst>
          </p:cNvPr>
          <p:cNvSpPr/>
          <p:nvPr userDrawn="1"/>
        </p:nvSpPr>
        <p:spPr bwMode="auto">
          <a:xfrm>
            <a:off x="9736" y="-3930"/>
            <a:ext cx="12188822" cy="1203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utoShape 30"/>
          <p:cNvSpPr>
            <a:spLocks noChangeAspect="1" noChangeArrowheads="1" noTextEdit="1"/>
          </p:cNvSpPr>
          <p:nvPr userDrawn="1"/>
        </p:nvSpPr>
        <p:spPr bwMode="auto">
          <a:xfrm>
            <a:off x="622141" y="476252"/>
            <a:ext cx="5150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5" name="Freeform 32"/>
          <p:cNvSpPr>
            <a:spLocks/>
          </p:cNvSpPr>
          <p:nvPr userDrawn="1"/>
        </p:nvSpPr>
        <p:spPr bwMode="auto">
          <a:xfrm>
            <a:off x="622141" y="476252"/>
            <a:ext cx="5150625" cy="4537075"/>
          </a:xfrm>
          <a:custGeom>
            <a:avLst/>
            <a:gdLst/>
            <a:ahLst/>
            <a:cxnLst>
              <a:cxn ang="0">
                <a:pos x="0" y="2347"/>
              </a:cxn>
              <a:cxn ang="0">
                <a:pos x="368" y="2407"/>
              </a:cxn>
              <a:cxn ang="0">
                <a:pos x="521" y="2431"/>
              </a:cxn>
              <a:cxn ang="0">
                <a:pos x="501" y="2425"/>
              </a:cxn>
              <a:cxn ang="0">
                <a:pos x="467" y="2378"/>
              </a:cxn>
              <a:cxn ang="0">
                <a:pos x="455" y="2310"/>
              </a:cxn>
              <a:cxn ang="0">
                <a:pos x="457" y="2292"/>
              </a:cxn>
              <a:cxn ang="0">
                <a:pos x="581" y="2324"/>
              </a:cxn>
              <a:cxn ang="0">
                <a:pos x="591" y="2359"/>
              </a:cxn>
              <a:cxn ang="0">
                <a:pos x="604" y="2370"/>
              </a:cxn>
              <a:cxn ang="0">
                <a:pos x="646" y="2381"/>
              </a:cxn>
              <a:cxn ang="0">
                <a:pos x="682" y="2374"/>
              </a:cxn>
              <a:cxn ang="0">
                <a:pos x="704" y="2354"/>
              </a:cxn>
              <a:cxn ang="0">
                <a:pos x="707" y="2328"/>
              </a:cxn>
              <a:cxn ang="0">
                <a:pos x="682" y="2298"/>
              </a:cxn>
              <a:cxn ang="0">
                <a:pos x="642" y="2272"/>
              </a:cxn>
              <a:cxn ang="0">
                <a:pos x="610" y="2255"/>
              </a:cxn>
              <a:cxn ang="0">
                <a:pos x="518" y="2194"/>
              </a:cxn>
              <a:cxn ang="0">
                <a:pos x="481" y="2154"/>
              </a:cxn>
              <a:cxn ang="0">
                <a:pos x="461" y="2114"/>
              </a:cxn>
              <a:cxn ang="0">
                <a:pos x="460" y="2079"/>
              </a:cxn>
              <a:cxn ang="0">
                <a:pos x="478" y="2028"/>
              </a:cxn>
              <a:cxn ang="0">
                <a:pos x="508" y="1999"/>
              </a:cxn>
              <a:cxn ang="0">
                <a:pos x="568" y="1975"/>
              </a:cxn>
              <a:cxn ang="0">
                <a:pos x="650" y="1965"/>
              </a:cxn>
              <a:cxn ang="0">
                <a:pos x="711" y="1971"/>
              </a:cxn>
              <a:cxn ang="0">
                <a:pos x="773" y="1994"/>
              </a:cxn>
              <a:cxn ang="0">
                <a:pos x="804" y="2023"/>
              </a:cxn>
              <a:cxn ang="0">
                <a:pos x="827" y="2078"/>
              </a:cxn>
              <a:cxn ang="0">
                <a:pos x="709" y="2123"/>
              </a:cxn>
              <a:cxn ang="0">
                <a:pos x="705" y="2084"/>
              </a:cxn>
              <a:cxn ang="0">
                <a:pos x="692" y="2063"/>
              </a:cxn>
              <a:cxn ang="0">
                <a:pos x="672" y="2051"/>
              </a:cxn>
              <a:cxn ang="0">
                <a:pos x="629" y="2048"/>
              </a:cxn>
              <a:cxn ang="0">
                <a:pos x="600" y="2059"/>
              </a:cxn>
              <a:cxn ang="0">
                <a:pos x="585" y="2087"/>
              </a:cxn>
              <a:cxn ang="0">
                <a:pos x="592" y="2111"/>
              </a:cxn>
              <a:cxn ang="0">
                <a:pos x="620" y="2136"/>
              </a:cxn>
              <a:cxn ang="0">
                <a:pos x="690" y="2175"/>
              </a:cxn>
              <a:cxn ang="0">
                <a:pos x="768" y="2223"/>
              </a:cxn>
              <a:cxn ang="0">
                <a:pos x="810" y="2262"/>
              </a:cxn>
              <a:cxn ang="0">
                <a:pos x="834" y="2301"/>
              </a:cxn>
              <a:cxn ang="0">
                <a:pos x="838" y="2331"/>
              </a:cxn>
              <a:cxn ang="0">
                <a:pos x="826" y="2386"/>
              </a:cxn>
              <a:cxn ang="0">
                <a:pos x="788" y="2428"/>
              </a:cxn>
              <a:cxn ang="0">
                <a:pos x="751" y="2444"/>
              </a:cxn>
              <a:cxn ang="0">
                <a:pos x="668" y="2456"/>
              </a:cxn>
              <a:cxn ang="0">
                <a:pos x="1890" y="2453"/>
              </a:cxn>
              <a:cxn ang="0">
                <a:pos x="1808" y="2461"/>
              </a:cxn>
              <a:cxn ang="0">
                <a:pos x="1716" y="2451"/>
              </a:cxn>
              <a:cxn ang="0">
                <a:pos x="1668" y="2428"/>
              </a:cxn>
              <a:cxn ang="0">
                <a:pos x="1641" y="2402"/>
              </a:cxn>
              <a:cxn ang="0">
                <a:pos x="1614" y="2347"/>
              </a:cxn>
              <a:cxn ang="0">
                <a:pos x="1603" y="2248"/>
              </a:cxn>
              <a:cxn ang="0">
                <a:pos x="1606" y="2125"/>
              </a:cxn>
              <a:cxn ang="0">
                <a:pos x="1618" y="2057"/>
              </a:cxn>
              <a:cxn ang="0">
                <a:pos x="1647" y="2015"/>
              </a:cxn>
              <a:cxn ang="0">
                <a:pos x="1714" y="1978"/>
              </a:cxn>
              <a:cxn ang="0">
                <a:pos x="1785" y="1967"/>
              </a:cxn>
              <a:cxn ang="0">
                <a:pos x="1863" y="1969"/>
              </a:cxn>
              <a:cxn ang="0">
                <a:pos x="1925" y="1986"/>
              </a:cxn>
              <a:cxn ang="0">
                <a:pos x="1973" y="2019"/>
              </a:cxn>
            </a:cxnLst>
            <a:rect l="0" t="0" r="r" b="b"/>
            <a:pathLst>
              <a:path w="2259" h="2652">
                <a:moveTo>
                  <a:pt x="1980" y="2032"/>
                </a:moveTo>
                <a:lnTo>
                  <a:pt x="2259" y="304"/>
                </a:lnTo>
                <a:lnTo>
                  <a:pt x="381" y="0"/>
                </a:lnTo>
                <a:lnTo>
                  <a:pt x="0" y="2347"/>
                </a:lnTo>
                <a:lnTo>
                  <a:pt x="232" y="2385"/>
                </a:lnTo>
                <a:lnTo>
                  <a:pt x="232" y="1978"/>
                </a:lnTo>
                <a:lnTo>
                  <a:pt x="368" y="1978"/>
                </a:lnTo>
                <a:lnTo>
                  <a:pt x="368" y="2407"/>
                </a:lnTo>
                <a:lnTo>
                  <a:pt x="544" y="2436"/>
                </a:lnTo>
                <a:lnTo>
                  <a:pt x="544" y="2436"/>
                </a:lnTo>
                <a:lnTo>
                  <a:pt x="534" y="2433"/>
                </a:lnTo>
                <a:lnTo>
                  <a:pt x="521" y="2431"/>
                </a:lnTo>
                <a:lnTo>
                  <a:pt x="511" y="2429"/>
                </a:lnTo>
                <a:lnTo>
                  <a:pt x="505" y="2428"/>
                </a:lnTo>
                <a:lnTo>
                  <a:pt x="501" y="2425"/>
                </a:lnTo>
                <a:lnTo>
                  <a:pt x="501" y="2425"/>
                </a:lnTo>
                <a:lnTo>
                  <a:pt x="490" y="2415"/>
                </a:lnTo>
                <a:lnTo>
                  <a:pt x="481" y="2404"/>
                </a:lnTo>
                <a:lnTo>
                  <a:pt x="473" y="2392"/>
                </a:lnTo>
                <a:lnTo>
                  <a:pt x="467" y="2378"/>
                </a:lnTo>
                <a:lnTo>
                  <a:pt x="461" y="2363"/>
                </a:lnTo>
                <a:lnTo>
                  <a:pt x="458" y="2347"/>
                </a:lnTo>
                <a:lnTo>
                  <a:pt x="455" y="2330"/>
                </a:lnTo>
                <a:lnTo>
                  <a:pt x="455" y="2310"/>
                </a:lnTo>
                <a:lnTo>
                  <a:pt x="455" y="2310"/>
                </a:lnTo>
                <a:lnTo>
                  <a:pt x="455" y="2302"/>
                </a:lnTo>
                <a:lnTo>
                  <a:pt x="455" y="2302"/>
                </a:lnTo>
                <a:lnTo>
                  <a:pt x="457" y="2292"/>
                </a:lnTo>
                <a:lnTo>
                  <a:pt x="580" y="2292"/>
                </a:lnTo>
                <a:lnTo>
                  <a:pt x="580" y="2306"/>
                </a:lnTo>
                <a:lnTo>
                  <a:pt x="580" y="2306"/>
                </a:lnTo>
                <a:lnTo>
                  <a:pt x="581" y="2324"/>
                </a:lnTo>
                <a:lnTo>
                  <a:pt x="583" y="2340"/>
                </a:lnTo>
                <a:lnTo>
                  <a:pt x="585" y="2347"/>
                </a:lnTo>
                <a:lnTo>
                  <a:pt x="588" y="2353"/>
                </a:lnTo>
                <a:lnTo>
                  <a:pt x="591" y="2359"/>
                </a:lnTo>
                <a:lnTo>
                  <a:pt x="595" y="2363"/>
                </a:lnTo>
                <a:lnTo>
                  <a:pt x="595" y="2363"/>
                </a:lnTo>
                <a:lnTo>
                  <a:pt x="599" y="2367"/>
                </a:lnTo>
                <a:lnTo>
                  <a:pt x="604" y="2370"/>
                </a:lnTo>
                <a:lnTo>
                  <a:pt x="610" y="2374"/>
                </a:lnTo>
                <a:lnTo>
                  <a:pt x="615" y="2376"/>
                </a:lnTo>
                <a:lnTo>
                  <a:pt x="630" y="2379"/>
                </a:lnTo>
                <a:lnTo>
                  <a:pt x="646" y="2381"/>
                </a:lnTo>
                <a:lnTo>
                  <a:pt x="646" y="2381"/>
                </a:lnTo>
                <a:lnTo>
                  <a:pt x="660" y="2379"/>
                </a:lnTo>
                <a:lnTo>
                  <a:pt x="672" y="2377"/>
                </a:lnTo>
                <a:lnTo>
                  <a:pt x="682" y="2374"/>
                </a:lnTo>
                <a:lnTo>
                  <a:pt x="691" y="2368"/>
                </a:lnTo>
                <a:lnTo>
                  <a:pt x="691" y="2368"/>
                </a:lnTo>
                <a:lnTo>
                  <a:pt x="698" y="2361"/>
                </a:lnTo>
                <a:lnTo>
                  <a:pt x="704" y="2354"/>
                </a:lnTo>
                <a:lnTo>
                  <a:pt x="707" y="2345"/>
                </a:lnTo>
                <a:lnTo>
                  <a:pt x="707" y="2335"/>
                </a:lnTo>
                <a:lnTo>
                  <a:pt x="707" y="2335"/>
                </a:lnTo>
                <a:lnTo>
                  <a:pt x="707" y="2328"/>
                </a:lnTo>
                <a:lnTo>
                  <a:pt x="704" y="2321"/>
                </a:lnTo>
                <a:lnTo>
                  <a:pt x="698" y="2314"/>
                </a:lnTo>
                <a:lnTo>
                  <a:pt x="691" y="2306"/>
                </a:lnTo>
                <a:lnTo>
                  <a:pt x="682" y="2298"/>
                </a:lnTo>
                <a:lnTo>
                  <a:pt x="671" y="2290"/>
                </a:lnTo>
                <a:lnTo>
                  <a:pt x="658" y="2282"/>
                </a:lnTo>
                <a:lnTo>
                  <a:pt x="642" y="2272"/>
                </a:lnTo>
                <a:lnTo>
                  <a:pt x="642" y="2272"/>
                </a:lnTo>
                <a:lnTo>
                  <a:pt x="617" y="2259"/>
                </a:lnTo>
                <a:lnTo>
                  <a:pt x="617" y="2259"/>
                </a:lnTo>
                <a:lnTo>
                  <a:pt x="610" y="2255"/>
                </a:lnTo>
                <a:lnTo>
                  <a:pt x="610" y="2255"/>
                </a:lnTo>
                <a:lnTo>
                  <a:pt x="574" y="2235"/>
                </a:lnTo>
                <a:lnTo>
                  <a:pt x="544" y="2215"/>
                </a:lnTo>
                <a:lnTo>
                  <a:pt x="530" y="2205"/>
                </a:lnTo>
                <a:lnTo>
                  <a:pt x="518" y="2194"/>
                </a:lnTo>
                <a:lnTo>
                  <a:pt x="507" y="2184"/>
                </a:lnTo>
                <a:lnTo>
                  <a:pt x="497" y="2175"/>
                </a:lnTo>
                <a:lnTo>
                  <a:pt x="488" y="2164"/>
                </a:lnTo>
                <a:lnTo>
                  <a:pt x="481" y="2154"/>
                </a:lnTo>
                <a:lnTo>
                  <a:pt x="474" y="2144"/>
                </a:lnTo>
                <a:lnTo>
                  <a:pt x="468" y="2134"/>
                </a:lnTo>
                <a:lnTo>
                  <a:pt x="465" y="2124"/>
                </a:lnTo>
                <a:lnTo>
                  <a:pt x="461" y="2114"/>
                </a:lnTo>
                <a:lnTo>
                  <a:pt x="460" y="2105"/>
                </a:lnTo>
                <a:lnTo>
                  <a:pt x="459" y="2094"/>
                </a:lnTo>
                <a:lnTo>
                  <a:pt x="459" y="2094"/>
                </a:lnTo>
                <a:lnTo>
                  <a:pt x="460" y="2079"/>
                </a:lnTo>
                <a:lnTo>
                  <a:pt x="462" y="2065"/>
                </a:lnTo>
                <a:lnTo>
                  <a:pt x="466" y="2052"/>
                </a:lnTo>
                <a:lnTo>
                  <a:pt x="472" y="2039"/>
                </a:lnTo>
                <a:lnTo>
                  <a:pt x="478" y="2028"/>
                </a:lnTo>
                <a:lnTo>
                  <a:pt x="487" y="2017"/>
                </a:lnTo>
                <a:lnTo>
                  <a:pt x="497" y="2008"/>
                </a:lnTo>
                <a:lnTo>
                  <a:pt x="508" y="1999"/>
                </a:lnTo>
                <a:lnTo>
                  <a:pt x="508" y="1999"/>
                </a:lnTo>
                <a:lnTo>
                  <a:pt x="521" y="1991"/>
                </a:lnTo>
                <a:lnTo>
                  <a:pt x="535" y="1984"/>
                </a:lnTo>
                <a:lnTo>
                  <a:pt x="551" y="1979"/>
                </a:lnTo>
                <a:lnTo>
                  <a:pt x="568" y="1975"/>
                </a:lnTo>
                <a:lnTo>
                  <a:pt x="587" y="1970"/>
                </a:lnTo>
                <a:lnTo>
                  <a:pt x="606" y="1968"/>
                </a:lnTo>
                <a:lnTo>
                  <a:pt x="627" y="1967"/>
                </a:lnTo>
                <a:lnTo>
                  <a:pt x="650" y="1965"/>
                </a:lnTo>
                <a:lnTo>
                  <a:pt x="650" y="1965"/>
                </a:lnTo>
                <a:lnTo>
                  <a:pt x="672" y="1967"/>
                </a:lnTo>
                <a:lnTo>
                  <a:pt x="692" y="1968"/>
                </a:lnTo>
                <a:lnTo>
                  <a:pt x="711" y="1971"/>
                </a:lnTo>
                <a:lnTo>
                  <a:pt x="728" y="1975"/>
                </a:lnTo>
                <a:lnTo>
                  <a:pt x="744" y="1980"/>
                </a:lnTo>
                <a:lnTo>
                  <a:pt x="759" y="1986"/>
                </a:lnTo>
                <a:lnTo>
                  <a:pt x="773" y="1994"/>
                </a:lnTo>
                <a:lnTo>
                  <a:pt x="784" y="2002"/>
                </a:lnTo>
                <a:lnTo>
                  <a:pt x="784" y="2002"/>
                </a:lnTo>
                <a:lnTo>
                  <a:pt x="795" y="2013"/>
                </a:lnTo>
                <a:lnTo>
                  <a:pt x="804" y="2023"/>
                </a:lnTo>
                <a:lnTo>
                  <a:pt x="812" y="2034"/>
                </a:lnTo>
                <a:lnTo>
                  <a:pt x="819" y="2048"/>
                </a:lnTo>
                <a:lnTo>
                  <a:pt x="824" y="2063"/>
                </a:lnTo>
                <a:lnTo>
                  <a:pt x="827" y="2078"/>
                </a:lnTo>
                <a:lnTo>
                  <a:pt x="829" y="2095"/>
                </a:lnTo>
                <a:lnTo>
                  <a:pt x="829" y="2113"/>
                </a:lnTo>
                <a:lnTo>
                  <a:pt x="829" y="2123"/>
                </a:lnTo>
                <a:lnTo>
                  <a:pt x="709" y="2123"/>
                </a:lnTo>
                <a:lnTo>
                  <a:pt x="709" y="2113"/>
                </a:lnTo>
                <a:lnTo>
                  <a:pt x="709" y="2113"/>
                </a:lnTo>
                <a:lnTo>
                  <a:pt x="707" y="2097"/>
                </a:lnTo>
                <a:lnTo>
                  <a:pt x="705" y="2084"/>
                </a:lnTo>
                <a:lnTo>
                  <a:pt x="703" y="2077"/>
                </a:lnTo>
                <a:lnTo>
                  <a:pt x="699" y="2072"/>
                </a:lnTo>
                <a:lnTo>
                  <a:pt x="696" y="2068"/>
                </a:lnTo>
                <a:lnTo>
                  <a:pt x="692" y="2063"/>
                </a:lnTo>
                <a:lnTo>
                  <a:pt x="692" y="2063"/>
                </a:lnTo>
                <a:lnTo>
                  <a:pt x="688" y="2060"/>
                </a:lnTo>
                <a:lnTo>
                  <a:pt x="683" y="2056"/>
                </a:lnTo>
                <a:lnTo>
                  <a:pt x="672" y="2051"/>
                </a:lnTo>
                <a:lnTo>
                  <a:pt x="658" y="2048"/>
                </a:lnTo>
                <a:lnTo>
                  <a:pt x="641" y="2047"/>
                </a:lnTo>
                <a:lnTo>
                  <a:pt x="641" y="2047"/>
                </a:lnTo>
                <a:lnTo>
                  <a:pt x="629" y="2048"/>
                </a:lnTo>
                <a:lnTo>
                  <a:pt x="618" y="2049"/>
                </a:lnTo>
                <a:lnTo>
                  <a:pt x="608" y="2053"/>
                </a:lnTo>
                <a:lnTo>
                  <a:pt x="600" y="2059"/>
                </a:lnTo>
                <a:lnTo>
                  <a:pt x="600" y="2059"/>
                </a:lnTo>
                <a:lnTo>
                  <a:pt x="594" y="2064"/>
                </a:lnTo>
                <a:lnTo>
                  <a:pt x="589" y="2071"/>
                </a:lnTo>
                <a:lnTo>
                  <a:pt x="587" y="2079"/>
                </a:lnTo>
                <a:lnTo>
                  <a:pt x="585" y="2087"/>
                </a:lnTo>
                <a:lnTo>
                  <a:pt x="585" y="2087"/>
                </a:lnTo>
                <a:lnTo>
                  <a:pt x="585" y="2097"/>
                </a:lnTo>
                <a:lnTo>
                  <a:pt x="589" y="2105"/>
                </a:lnTo>
                <a:lnTo>
                  <a:pt x="592" y="2111"/>
                </a:lnTo>
                <a:lnTo>
                  <a:pt x="598" y="2118"/>
                </a:lnTo>
                <a:lnTo>
                  <a:pt x="598" y="2118"/>
                </a:lnTo>
                <a:lnTo>
                  <a:pt x="607" y="2126"/>
                </a:lnTo>
                <a:lnTo>
                  <a:pt x="620" y="2136"/>
                </a:lnTo>
                <a:lnTo>
                  <a:pt x="637" y="2146"/>
                </a:lnTo>
                <a:lnTo>
                  <a:pt x="659" y="2157"/>
                </a:lnTo>
                <a:lnTo>
                  <a:pt x="659" y="2157"/>
                </a:lnTo>
                <a:lnTo>
                  <a:pt x="690" y="2175"/>
                </a:lnTo>
                <a:lnTo>
                  <a:pt x="690" y="2175"/>
                </a:lnTo>
                <a:lnTo>
                  <a:pt x="725" y="2194"/>
                </a:lnTo>
                <a:lnTo>
                  <a:pt x="756" y="2214"/>
                </a:lnTo>
                <a:lnTo>
                  <a:pt x="768" y="2223"/>
                </a:lnTo>
                <a:lnTo>
                  <a:pt x="781" y="2233"/>
                </a:lnTo>
                <a:lnTo>
                  <a:pt x="791" y="2243"/>
                </a:lnTo>
                <a:lnTo>
                  <a:pt x="802" y="2253"/>
                </a:lnTo>
                <a:lnTo>
                  <a:pt x="810" y="2262"/>
                </a:lnTo>
                <a:lnTo>
                  <a:pt x="818" y="2272"/>
                </a:lnTo>
                <a:lnTo>
                  <a:pt x="825" y="2282"/>
                </a:lnTo>
                <a:lnTo>
                  <a:pt x="829" y="2292"/>
                </a:lnTo>
                <a:lnTo>
                  <a:pt x="834" y="2301"/>
                </a:lnTo>
                <a:lnTo>
                  <a:pt x="836" y="2312"/>
                </a:lnTo>
                <a:lnTo>
                  <a:pt x="838" y="2321"/>
                </a:lnTo>
                <a:lnTo>
                  <a:pt x="838" y="2331"/>
                </a:lnTo>
                <a:lnTo>
                  <a:pt x="838" y="2331"/>
                </a:lnTo>
                <a:lnTo>
                  <a:pt x="838" y="2346"/>
                </a:lnTo>
                <a:lnTo>
                  <a:pt x="835" y="2360"/>
                </a:lnTo>
                <a:lnTo>
                  <a:pt x="832" y="2374"/>
                </a:lnTo>
                <a:lnTo>
                  <a:pt x="826" y="2386"/>
                </a:lnTo>
                <a:lnTo>
                  <a:pt x="819" y="2398"/>
                </a:lnTo>
                <a:lnTo>
                  <a:pt x="811" y="2408"/>
                </a:lnTo>
                <a:lnTo>
                  <a:pt x="801" y="2419"/>
                </a:lnTo>
                <a:lnTo>
                  <a:pt x="788" y="2428"/>
                </a:lnTo>
                <a:lnTo>
                  <a:pt x="788" y="2428"/>
                </a:lnTo>
                <a:lnTo>
                  <a:pt x="778" y="2433"/>
                </a:lnTo>
                <a:lnTo>
                  <a:pt x="765" y="2439"/>
                </a:lnTo>
                <a:lnTo>
                  <a:pt x="751" y="2444"/>
                </a:lnTo>
                <a:lnTo>
                  <a:pt x="736" y="2447"/>
                </a:lnTo>
                <a:lnTo>
                  <a:pt x="720" y="2451"/>
                </a:lnTo>
                <a:lnTo>
                  <a:pt x="704" y="2453"/>
                </a:lnTo>
                <a:lnTo>
                  <a:pt x="668" y="2456"/>
                </a:lnTo>
                <a:lnTo>
                  <a:pt x="1879" y="2652"/>
                </a:lnTo>
                <a:lnTo>
                  <a:pt x="1912" y="2446"/>
                </a:lnTo>
                <a:lnTo>
                  <a:pt x="1912" y="2446"/>
                </a:lnTo>
                <a:lnTo>
                  <a:pt x="1890" y="2453"/>
                </a:lnTo>
                <a:lnTo>
                  <a:pt x="1866" y="2458"/>
                </a:lnTo>
                <a:lnTo>
                  <a:pt x="1838" y="2460"/>
                </a:lnTo>
                <a:lnTo>
                  <a:pt x="1808" y="2461"/>
                </a:lnTo>
                <a:lnTo>
                  <a:pt x="1808" y="2461"/>
                </a:lnTo>
                <a:lnTo>
                  <a:pt x="1782" y="2461"/>
                </a:lnTo>
                <a:lnTo>
                  <a:pt x="1758" y="2459"/>
                </a:lnTo>
                <a:lnTo>
                  <a:pt x="1736" y="2455"/>
                </a:lnTo>
                <a:lnTo>
                  <a:pt x="1716" y="2451"/>
                </a:lnTo>
                <a:lnTo>
                  <a:pt x="1716" y="2451"/>
                </a:lnTo>
                <a:lnTo>
                  <a:pt x="1698" y="2444"/>
                </a:lnTo>
                <a:lnTo>
                  <a:pt x="1682" y="2437"/>
                </a:lnTo>
                <a:lnTo>
                  <a:pt x="1668" y="2428"/>
                </a:lnTo>
                <a:lnTo>
                  <a:pt x="1655" y="2416"/>
                </a:lnTo>
                <a:lnTo>
                  <a:pt x="1655" y="2416"/>
                </a:lnTo>
                <a:lnTo>
                  <a:pt x="1648" y="2409"/>
                </a:lnTo>
                <a:lnTo>
                  <a:pt x="1641" y="2402"/>
                </a:lnTo>
                <a:lnTo>
                  <a:pt x="1630" y="2385"/>
                </a:lnTo>
                <a:lnTo>
                  <a:pt x="1622" y="2368"/>
                </a:lnTo>
                <a:lnTo>
                  <a:pt x="1614" y="2347"/>
                </a:lnTo>
                <a:lnTo>
                  <a:pt x="1614" y="2347"/>
                </a:lnTo>
                <a:lnTo>
                  <a:pt x="1611" y="2336"/>
                </a:lnTo>
                <a:lnTo>
                  <a:pt x="1609" y="2323"/>
                </a:lnTo>
                <a:lnTo>
                  <a:pt x="1606" y="2290"/>
                </a:lnTo>
                <a:lnTo>
                  <a:pt x="1603" y="2248"/>
                </a:lnTo>
                <a:lnTo>
                  <a:pt x="1602" y="2199"/>
                </a:lnTo>
                <a:lnTo>
                  <a:pt x="1602" y="2199"/>
                </a:lnTo>
                <a:lnTo>
                  <a:pt x="1603" y="2159"/>
                </a:lnTo>
                <a:lnTo>
                  <a:pt x="1606" y="2125"/>
                </a:lnTo>
                <a:lnTo>
                  <a:pt x="1608" y="2098"/>
                </a:lnTo>
                <a:lnTo>
                  <a:pt x="1613" y="2076"/>
                </a:lnTo>
                <a:lnTo>
                  <a:pt x="1613" y="2076"/>
                </a:lnTo>
                <a:lnTo>
                  <a:pt x="1618" y="2057"/>
                </a:lnTo>
                <a:lnTo>
                  <a:pt x="1626" y="2042"/>
                </a:lnTo>
                <a:lnTo>
                  <a:pt x="1637" y="2028"/>
                </a:lnTo>
                <a:lnTo>
                  <a:pt x="1647" y="2015"/>
                </a:lnTo>
                <a:lnTo>
                  <a:pt x="1647" y="2015"/>
                </a:lnTo>
                <a:lnTo>
                  <a:pt x="1661" y="2003"/>
                </a:lnTo>
                <a:lnTo>
                  <a:pt x="1677" y="1994"/>
                </a:lnTo>
                <a:lnTo>
                  <a:pt x="1694" y="1985"/>
                </a:lnTo>
                <a:lnTo>
                  <a:pt x="1714" y="1978"/>
                </a:lnTo>
                <a:lnTo>
                  <a:pt x="1714" y="1978"/>
                </a:lnTo>
                <a:lnTo>
                  <a:pt x="1736" y="1972"/>
                </a:lnTo>
                <a:lnTo>
                  <a:pt x="1760" y="1969"/>
                </a:lnTo>
                <a:lnTo>
                  <a:pt x="1785" y="1967"/>
                </a:lnTo>
                <a:lnTo>
                  <a:pt x="1813" y="1965"/>
                </a:lnTo>
                <a:lnTo>
                  <a:pt x="1813" y="1965"/>
                </a:lnTo>
                <a:lnTo>
                  <a:pt x="1838" y="1967"/>
                </a:lnTo>
                <a:lnTo>
                  <a:pt x="1863" y="1969"/>
                </a:lnTo>
                <a:lnTo>
                  <a:pt x="1885" y="1973"/>
                </a:lnTo>
                <a:lnTo>
                  <a:pt x="1906" y="1979"/>
                </a:lnTo>
                <a:lnTo>
                  <a:pt x="1906" y="1979"/>
                </a:lnTo>
                <a:lnTo>
                  <a:pt x="1925" y="1986"/>
                </a:lnTo>
                <a:lnTo>
                  <a:pt x="1943" y="1995"/>
                </a:lnTo>
                <a:lnTo>
                  <a:pt x="1959" y="2007"/>
                </a:lnTo>
                <a:lnTo>
                  <a:pt x="1973" y="2019"/>
                </a:lnTo>
                <a:lnTo>
                  <a:pt x="1973" y="2019"/>
                </a:lnTo>
                <a:lnTo>
                  <a:pt x="1974" y="2022"/>
                </a:lnTo>
                <a:lnTo>
                  <a:pt x="1976" y="2025"/>
                </a:lnTo>
                <a:lnTo>
                  <a:pt x="1980" y="20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1149054" y="3597277"/>
            <a:ext cx="315301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729789" y="3597277"/>
            <a:ext cx="3068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2729789" y="3859215"/>
            <a:ext cx="30683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9" name="Freeform 36"/>
          <p:cNvSpPr>
            <a:spLocks/>
          </p:cNvSpPr>
          <p:nvPr userDrawn="1"/>
        </p:nvSpPr>
        <p:spPr bwMode="auto">
          <a:xfrm>
            <a:off x="3241892" y="3838576"/>
            <a:ext cx="869724" cy="846139"/>
          </a:xfrm>
          <a:custGeom>
            <a:avLst/>
            <a:gdLst/>
            <a:ahLst/>
            <a:cxnLst>
              <a:cxn ang="0">
                <a:pos x="131" y="132"/>
              </a:cxn>
              <a:cxn ang="0">
                <a:pos x="144" y="153"/>
              </a:cxn>
              <a:cxn ang="0">
                <a:pos x="166" y="171"/>
              </a:cxn>
              <a:cxn ang="0">
                <a:pos x="203" y="192"/>
              </a:cxn>
              <a:cxn ang="0">
                <a:pos x="270" y="229"/>
              </a:cxn>
              <a:cxn ang="0">
                <a:pos x="325" y="268"/>
              </a:cxn>
              <a:cxn ang="0">
                <a:pos x="355" y="297"/>
              </a:cxn>
              <a:cxn ang="0">
                <a:pos x="374" y="327"/>
              </a:cxn>
              <a:cxn ang="0">
                <a:pos x="383" y="356"/>
              </a:cxn>
              <a:cxn ang="0">
                <a:pos x="383" y="381"/>
              </a:cxn>
              <a:cxn ang="0">
                <a:pos x="371" y="421"/>
              </a:cxn>
              <a:cxn ang="0">
                <a:pos x="345" y="454"/>
              </a:cxn>
              <a:cxn ang="0">
                <a:pos x="320" y="471"/>
              </a:cxn>
              <a:cxn ang="0">
                <a:pos x="273" y="488"/>
              </a:cxn>
              <a:cxn ang="0">
                <a:pos x="213" y="496"/>
              </a:cxn>
              <a:cxn ang="0">
                <a:pos x="167" y="496"/>
              </a:cxn>
              <a:cxn ang="0">
                <a:pos x="105" y="487"/>
              </a:cxn>
              <a:cxn ang="0">
                <a:pos x="59" y="468"/>
              </a:cxn>
              <a:cxn ang="0">
                <a:pos x="36" y="450"/>
              </a:cxn>
              <a:cxn ang="0">
                <a:pos x="11" y="413"/>
              </a:cxn>
              <a:cxn ang="0">
                <a:pos x="1" y="365"/>
              </a:cxn>
              <a:cxn ang="0">
                <a:pos x="0" y="337"/>
              </a:cxn>
              <a:cxn ang="0">
                <a:pos x="124" y="327"/>
              </a:cxn>
              <a:cxn ang="0">
                <a:pos x="125" y="359"/>
              </a:cxn>
              <a:cxn ang="0">
                <a:pos x="133" y="388"/>
              </a:cxn>
              <a:cxn ang="0">
                <a:pos x="140" y="398"/>
              </a:cxn>
              <a:cxn ang="0">
                <a:pos x="154" y="409"/>
              </a:cxn>
              <a:cxn ang="0">
                <a:pos x="192" y="416"/>
              </a:cxn>
              <a:cxn ang="0">
                <a:pos x="217" y="412"/>
              </a:cxn>
              <a:cxn ang="0">
                <a:pos x="237" y="403"/>
              </a:cxn>
              <a:cxn ang="0">
                <a:pos x="252" y="380"/>
              </a:cxn>
              <a:cxn ang="0">
                <a:pos x="252" y="363"/>
              </a:cxn>
              <a:cxn ang="0">
                <a:pos x="236" y="341"/>
              </a:cxn>
              <a:cxn ang="0">
                <a:pos x="202" y="317"/>
              </a:cxn>
              <a:cxn ang="0">
                <a:pos x="161" y="294"/>
              </a:cxn>
              <a:cxn ang="0">
                <a:pos x="154" y="290"/>
              </a:cxn>
              <a:cxn ang="0">
                <a:pos x="75" y="240"/>
              </a:cxn>
              <a:cxn ang="0">
                <a:pos x="41" y="210"/>
              </a:cxn>
              <a:cxn ang="0">
                <a:pos x="18" y="179"/>
              </a:cxn>
              <a:cxn ang="0">
                <a:pos x="7" y="149"/>
              </a:cxn>
              <a:cxn ang="0">
                <a:pos x="5" y="129"/>
              </a:cxn>
              <a:cxn ang="0">
                <a:pos x="10" y="87"/>
              </a:cxn>
              <a:cxn ang="0">
                <a:pos x="31" y="52"/>
              </a:cxn>
              <a:cxn ang="0">
                <a:pos x="53" y="34"/>
              </a:cxn>
              <a:cxn ang="0">
                <a:pos x="95" y="14"/>
              </a:cxn>
              <a:cxn ang="0">
                <a:pos x="151" y="3"/>
              </a:cxn>
              <a:cxn ang="0">
                <a:pos x="194" y="0"/>
              </a:cxn>
              <a:cxn ang="0">
                <a:pos x="255" y="6"/>
              </a:cxn>
              <a:cxn ang="0">
                <a:pos x="305" y="21"/>
              </a:cxn>
              <a:cxn ang="0">
                <a:pos x="330" y="37"/>
              </a:cxn>
              <a:cxn ang="0">
                <a:pos x="356" y="69"/>
              </a:cxn>
              <a:cxn ang="0">
                <a:pos x="371" y="113"/>
              </a:cxn>
              <a:cxn ang="0">
                <a:pos x="375" y="158"/>
              </a:cxn>
              <a:cxn ang="0">
                <a:pos x="253" y="148"/>
              </a:cxn>
              <a:cxn ang="0">
                <a:pos x="247" y="112"/>
              </a:cxn>
              <a:cxn ang="0">
                <a:pos x="237" y="98"/>
              </a:cxn>
              <a:cxn ang="0">
                <a:pos x="228" y="91"/>
              </a:cxn>
              <a:cxn ang="0">
                <a:pos x="186" y="82"/>
              </a:cxn>
              <a:cxn ang="0">
                <a:pos x="163" y="84"/>
              </a:cxn>
              <a:cxn ang="0">
                <a:pos x="145" y="94"/>
              </a:cxn>
              <a:cxn ang="0">
                <a:pos x="131" y="114"/>
              </a:cxn>
            </a:cxnLst>
            <a:rect l="0" t="0" r="r" b="b"/>
            <a:pathLst>
              <a:path w="383" h="496">
                <a:moveTo>
                  <a:pt x="130" y="122"/>
                </a:moveTo>
                <a:lnTo>
                  <a:pt x="130" y="122"/>
                </a:lnTo>
                <a:lnTo>
                  <a:pt x="131" y="132"/>
                </a:lnTo>
                <a:lnTo>
                  <a:pt x="133" y="140"/>
                </a:lnTo>
                <a:lnTo>
                  <a:pt x="138" y="146"/>
                </a:lnTo>
                <a:lnTo>
                  <a:pt x="144" y="153"/>
                </a:lnTo>
                <a:lnTo>
                  <a:pt x="144" y="153"/>
                </a:lnTo>
                <a:lnTo>
                  <a:pt x="152" y="161"/>
                </a:lnTo>
                <a:lnTo>
                  <a:pt x="166" y="171"/>
                </a:lnTo>
                <a:lnTo>
                  <a:pt x="183" y="181"/>
                </a:lnTo>
                <a:lnTo>
                  <a:pt x="203" y="192"/>
                </a:lnTo>
                <a:lnTo>
                  <a:pt x="203" y="192"/>
                </a:lnTo>
                <a:lnTo>
                  <a:pt x="235" y="210"/>
                </a:lnTo>
                <a:lnTo>
                  <a:pt x="235" y="210"/>
                </a:lnTo>
                <a:lnTo>
                  <a:pt x="270" y="229"/>
                </a:lnTo>
                <a:lnTo>
                  <a:pt x="300" y="249"/>
                </a:lnTo>
                <a:lnTo>
                  <a:pt x="313" y="258"/>
                </a:lnTo>
                <a:lnTo>
                  <a:pt x="325" y="268"/>
                </a:lnTo>
                <a:lnTo>
                  <a:pt x="337" y="278"/>
                </a:lnTo>
                <a:lnTo>
                  <a:pt x="346" y="288"/>
                </a:lnTo>
                <a:lnTo>
                  <a:pt x="355" y="297"/>
                </a:lnTo>
                <a:lnTo>
                  <a:pt x="362" y="307"/>
                </a:lnTo>
                <a:lnTo>
                  <a:pt x="369" y="317"/>
                </a:lnTo>
                <a:lnTo>
                  <a:pt x="374" y="327"/>
                </a:lnTo>
                <a:lnTo>
                  <a:pt x="378" y="336"/>
                </a:lnTo>
                <a:lnTo>
                  <a:pt x="381" y="347"/>
                </a:lnTo>
                <a:lnTo>
                  <a:pt x="383" y="356"/>
                </a:lnTo>
                <a:lnTo>
                  <a:pt x="383" y="366"/>
                </a:lnTo>
                <a:lnTo>
                  <a:pt x="383" y="366"/>
                </a:lnTo>
                <a:lnTo>
                  <a:pt x="383" y="381"/>
                </a:lnTo>
                <a:lnTo>
                  <a:pt x="381" y="395"/>
                </a:lnTo>
                <a:lnTo>
                  <a:pt x="376" y="409"/>
                </a:lnTo>
                <a:lnTo>
                  <a:pt x="371" y="421"/>
                </a:lnTo>
                <a:lnTo>
                  <a:pt x="363" y="433"/>
                </a:lnTo>
                <a:lnTo>
                  <a:pt x="355" y="443"/>
                </a:lnTo>
                <a:lnTo>
                  <a:pt x="345" y="454"/>
                </a:lnTo>
                <a:lnTo>
                  <a:pt x="333" y="463"/>
                </a:lnTo>
                <a:lnTo>
                  <a:pt x="333" y="463"/>
                </a:lnTo>
                <a:lnTo>
                  <a:pt x="320" y="471"/>
                </a:lnTo>
                <a:lnTo>
                  <a:pt x="306" y="478"/>
                </a:lnTo>
                <a:lnTo>
                  <a:pt x="290" y="483"/>
                </a:lnTo>
                <a:lnTo>
                  <a:pt x="273" y="488"/>
                </a:lnTo>
                <a:lnTo>
                  <a:pt x="254" y="491"/>
                </a:lnTo>
                <a:lnTo>
                  <a:pt x="233" y="495"/>
                </a:lnTo>
                <a:lnTo>
                  <a:pt x="213" y="496"/>
                </a:lnTo>
                <a:lnTo>
                  <a:pt x="190" y="496"/>
                </a:lnTo>
                <a:lnTo>
                  <a:pt x="190" y="496"/>
                </a:lnTo>
                <a:lnTo>
                  <a:pt x="167" y="496"/>
                </a:lnTo>
                <a:lnTo>
                  <a:pt x="145" y="494"/>
                </a:lnTo>
                <a:lnTo>
                  <a:pt x="124" y="491"/>
                </a:lnTo>
                <a:lnTo>
                  <a:pt x="105" y="487"/>
                </a:lnTo>
                <a:lnTo>
                  <a:pt x="88" y="482"/>
                </a:lnTo>
                <a:lnTo>
                  <a:pt x="72" y="477"/>
                </a:lnTo>
                <a:lnTo>
                  <a:pt x="59" y="468"/>
                </a:lnTo>
                <a:lnTo>
                  <a:pt x="46" y="460"/>
                </a:lnTo>
                <a:lnTo>
                  <a:pt x="46" y="460"/>
                </a:lnTo>
                <a:lnTo>
                  <a:pt x="36" y="450"/>
                </a:lnTo>
                <a:lnTo>
                  <a:pt x="26" y="439"/>
                </a:lnTo>
                <a:lnTo>
                  <a:pt x="18" y="427"/>
                </a:lnTo>
                <a:lnTo>
                  <a:pt x="11" y="413"/>
                </a:lnTo>
                <a:lnTo>
                  <a:pt x="7" y="398"/>
                </a:lnTo>
                <a:lnTo>
                  <a:pt x="2" y="382"/>
                </a:lnTo>
                <a:lnTo>
                  <a:pt x="1" y="365"/>
                </a:lnTo>
                <a:lnTo>
                  <a:pt x="0" y="345"/>
                </a:lnTo>
                <a:lnTo>
                  <a:pt x="0" y="345"/>
                </a:lnTo>
                <a:lnTo>
                  <a:pt x="0" y="337"/>
                </a:lnTo>
                <a:lnTo>
                  <a:pt x="0" y="337"/>
                </a:lnTo>
                <a:lnTo>
                  <a:pt x="1" y="327"/>
                </a:lnTo>
                <a:lnTo>
                  <a:pt x="124" y="327"/>
                </a:lnTo>
                <a:lnTo>
                  <a:pt x="124" y="341"/>
                </a:lnTo>
                <a:lnTo>
                  <a:pt x="124" y="341"/>
                </a:lnTo>
                <a:lnTo>
                  <a:pt x="125" y="359"/>
                </a:lnTo>
                <a:lnTo>
                  <a:pt x="128" y="375"/>
                </a:lnTo>
                <a:lnTo>
                  <a:pt x="130" y="382"/>
                </a:lnTo>
                <a:lnTo>
                  <a:pt x="133" y="388"/>
                </a:lnTo>
                <a:lnTo>
                  <a:pt x="136" y="394"/>
                </a:lnTo>
                <a:lnTo>
                  <a:pt x="140" y="398"/>
                </a:lnTo>
                <a:lnTo>
                  <a:pt x="140" y="398"/>
                </a:lnTo>
                <a:lnTo>
                  <a:pt x="144" y="402"/>
                </a:lnTo>
                <a:lnTo>
                  <a:pt x="148" y="405"/>
                </a:lnTo>
                <a:lnTo>
                  <a:pt x="154" y="409"/>
                </a:lnTo>
                <a:lnTo>
                  <a:pt x="161" y="411"/>
                </a:lnTo>
                <a:lnTo>
                  <a:pt x="175" y="414"/>
                </a:lnTo>
                <a:lnTo>
                  <a:pt x="192" y="416"/>
                </a:lnTo>
                <a:lnTo>
                  <a:pt x="192" y="416"/>
                </a:lnTo>
                <a:lnTo>
                  <a:pt x="205" y="414"/>
                </a:lnTo>
                <a:lnTo>
                  <a:pt x="217" y="412"/>
                </a:lnTo>
                <a:lnTo>
                  <a:pt x="228" y="409"/>
                </a:lnTo>
                <a:lnTo>
                  <a:pt x="237" y="403"/>
                </a:lnTo>
                <a:lnTo>
                  <a:pt x="237" y="403"/>
                </a:lnTo>
                <a:lnTo>
                  <a:pt x="244" y="396"/>
                </a:lnTo>
                <a:lnTo>
                  <a:pt x="248" y="389"/>
                </a:lnTo>
                <a:lnTo>
                  <a:pt x="252" y="380"/>
                </a:lnTo>
                <a:lnTo>
                  <a:pt x="253" y="370"/>
                </a:lnTo>
                <a:lnTo>
                  <a:pt x="253" y="370"/>
                </a:lnTo>
                <a:lnTo>
                  <a:pt x="252" y="363"/>
                </a:lnTo>
                <a:lnTo>
                  <a:pt x="248" y="356"/>
                </a:lnTo>
                <a:lnTo>
                  <a:pt x="244" y="349"/>
                </a:lnTo>
                <a:lnTo>
                  <a:pt x="236" y="341"/>
                </a:lnTo>
                <a:lnTo>
                  <a:pt x="226" y="333"/>
                </a:lnTo>
                <a:lnTo>
                  <a:pt x="216" y="325"/>
                </a:lnTo>
                <a:lnTo>
                  <a:pt x="202" y="317"/>
                </a:lnTo>
                <a:lnTo>
                  <a:pt x="187" y="307"/>
                </a:lnTo>
                <a:lnTo>
                  <a:pt x="187" y="307"/>
                </a:lnTo>
                <a:lnTo>
                  <a:pt x="161" y="294"/>
                </a:lnTo>
                <a:lnTo>
                  <a:pt x="161" y="294"/>
                </a:lnTo>
                <a:lnTo>
                  <a:pt x="154" y="290"/>
                </a:lnTo>
                <a:lnTo>
                  <a:pt x="154" y="290"/>
                </a:lnTo>
                <a:lnTo>
                  <a:pt x="120" y="270"/>
                </a:lnTo>
                <a:lnTo>
                  <a:pt x="88" y="250"/>
                </a:lnTo>
                <a:lnTo>
                  <a:pt x="75" y="240"/>
                </a:lnTo>
                <a:lnTo>
                  <a:pt x="63" y="229"/>
                </a:lnTo>
                <a:lnTo>
                  <a:pt x="52" y="219"/>
                </a:lnTo>
                <a:lnTo>
                  <a:pt x="41" y="210"/>
                </a:lnTo>
                <a:lnTo>
                  <a:pt x="33" y="199"/>
                </a:lnTo>
                <a:lnTo>
                  <a:pt x="25" y="189"/>
                </a:lnTo>
                <a:lnTo>
                  <a:pt x="18" y="179"/>
                </a:lnTo>
                <a:lnTo>
                  <a:pt x="14" y="169"/>
                </a:lnTo>
                <a:lnTo>
                  <a:pt x="9" y="159"/>
                </a:lnTo>
                <a:lnTo>
                  <a:pt x="7" y="149"/>
                </a:lnTo>
                <a:lnTo>
                  <a:pt x="5" y="140"/>
                </a:lnTo>
                <a:lnTo>
                  <a:pt x="5" y="129"/>
                </a:lnTo>
                <a:lnTo>
                  <a:pt x="5" y="129"/>
                </a:lnTo>
                <a:lnTo>
                  <a:pt x="5" y="114"/>
                </a:lnTo>
                <a:lnTo>
                  <a:pt x="7" y="100"/>
                </a:lnTo>
                <a:lnTo>
                  <a:pt x="10" y="87"/>
                </a:lnTo>
                <a:lnTo>
                  <a:pt x="16" y="74"/>
                </a:lnTo>
                <a:lnTo>
                  <a:pt x="23" y="63"/>
                </a:lnTo>
                <a:lnTo>
                  <a:pt x="31" y="52"/>
                </a:lnTo>
                <a:lnTo>
                  <a:pt x="41" y="43"/>
                </a:lnTo>
                <a:lnTo>
                  <a:pt x="53" y="34"/>
                </a:lnTo>
                <a:lnTo>
                  <a:pt x="53" y="34"/>
                </a:lnTo>
                <a:lnTo>
                  <a:pt x="65" y="26"/>
                </a:lnTo>
                <a:lnTo>
                  <a:pt x="80" y="19"/>
                </a:lnTo>
                <a:lnTo>
                  <a:pt x="95" y="14"/>
                </a:lnTo>
                <a:lnTo>
                  <a:pt x="113" y="10"/>
                </a:lnTo>
                <a:lnTo>
                  <a:pt x="131" y="5"/>
                </a:lnTo>
                <a:lnTo>
                  <a:pt x="151" y="3"/>
                </a:lnTo>
                <a:lnTo>
                  <a:pt x="172" y="2"/>
                </a:lnTo>
                <a:lnTo>
                  <a:pt x="194" y="0"/>
                </a:lnTo>
                <a:lnTo>
                  <a:pt x="194" y="0"/>
                </a:lnTo>
                <a:lnTo>
                  <a:pt x="216" y="2"/>
                </a:lnTo>
                <a:lnTo>
                  <a:pt x="237" y="3"/>
                </a:lnTo>
                <a:lnTo>
                  <a:pt x="255" y="6"/>
                </a:lnTo>
                <a:lnTo>
                  <a:pt x="274" y="10"/>
                </a:lnTo>
                <a:lnTo>
                  <a:pt x="290" y="15"/>
                </a:lnTo>
                <a:lnTo>
                  <a:pt x="305" y="21"/>
                </a:lnTo>
                <a:lnTo>
                  <a:pt x="317" y="29"/>
                </a:lnTo>
                <a:lnTo>
                  <a:pt x="330" y="37"/>
                </a:lnTo>
                <a:lnTo>
                  <a:pt x="330" y="37"/>
                </a:lnTo>
                <a:lnTo>
                  <a:pt x="340" y="48"/>
                </a:lnTo>
                <a:lnTo>
                  <a:pt x="350" y="58"/>
                </a:lnTo>
                <a:lnTo>
                  <a:pt x="356" y="69"/>
                </a:lnTo>
                <a:lnTo>
                  <a:pt x="363" y="83"/>
                </a:lnTo>
                <a:lnTo>
                  <a:pt x="368" y="98"/>
                </a:lnTo>
                <a:lnTo>
                  <a:pt x="371" y="113"/>
                </a:lnTo>
                <a:lnTo>
                  <a:pt x="374" y="130"/>
                </a:lnTo>
                <a:lnTo>
                  <a:pt x="375" y="148"/>
                </a:lnTo>
                <a:lnTo>
                  <a:pt x="375" y="158"/>
                </a:lnTo>
                <a:lnTo>
                  <a:pt x="253" y="158"/>
                </a:lnTo>
                <a:lnTo>
                  <a:pt x="253" y="148"/>
                </a:lnTo>
                <a:lnTo>
                  <a:pt x="253" y="148"/>
                </a:lnTo>
                <a:lnTo>
                  <a:pt x="253" y="132"/>
                </a:lnTo>
                <a:lnTo>
                  <a:pt x="249" y="119"/>
                </a:lnTo>
                <a:lnTo>
                  <a:pt x="247" y="112"/>
                </a:lnTo>
                <a:lnTo>
                  <a:pt x="244" y="107"/>
                </a:lnTo>
                <a:lnTo>
                  <a:pt x="241" y="103"/>
                </a:lnTo>
                <a:lnTo>
                  <a:pt x="237" y="98"/>
                </a:lnTo>
                <a:lnTo>
                  <a:pt x="237" y="98"/>
                </a:lnTo>
                <a:lnTo>
                  <a:pt x="232" y="95"/>
                </a:lnTo>
                <a:lnTo>
                  <a:pt x="228" y="91"/>
                </a:lnTo>
                <a:lnTo>
                  <a:pt x="216" y="86"/>
                </a:lnTo>
                <a:lnTo>
                  <a:pt x="202" y="83"/>
                </a:lnTo>
                <a:lnTo>
                  <a:pt x="186" y="82"/>
                </a:lnTo>
                <a:lnTo>
                  <a:pt x="186" y="82"/>
                </a:lnTo>
                <a:lnTo>
                  <a:pt x="174" y="83"/>
                </a:lnTo>
                <a:lnTo>
                  <a:pt x="163" y="84"/>
                </a:lnTo>
                <a:lnTo>
                  <a:pt x="153" y="88"/>
                </a:lnTo>
                <a:lnTo>
                  <a:pt x="145" y="94"/>
                </a:lnTo>
                <a:lnTo>
                  <a:pt x="145" y="94"/>
                </a:lnTo>
                <a:lnTo>
                  <a:pt x="138" y="99"/>
                </a:lnTo>
                <a:lnTo>
                  <a:pt x="133" y="106"/>
                </a:lnTo>
                <a:lnTo>
                  <a:pt x="131" y="114"/>
                </a:lnTo>
                <a:lnTo>
                  <a:pt x="130" y="12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auto">
          <a:xfrm>
            <a:off x="4589858" y="3981451"/>
            <a:ext cx="306836" cy="179388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135" y="105"/>
              </a:cxn>
              <a:cxn ang="0">
                <a:pos x="135" y="85"/>
              </a:cxn>
              <a:cxn ang="0">
                <a:pos x="135" y="85"/>
              </a:cxn>
              <a:cxn ang="0">
                <a:pos x="134" y="64"/>
              </a:cxn>
              <a:cxn ang="0">
                <a:pos x="132" y="44"/>
              </a:cxn>
              <a:cxn ang="0">
                <a:pos x="129" y="37"/>
              </a:cxn>
              <a:cxn ang="0">
                <a:pos x="126" y="30"/>
              </a:cxn>
              <a:cxn ang="0">
                <a:pos x="123" y="23"/>
              </a:cxn>
              <a:cxn ang="0">
                <a:pos x="120" y="19"/>
              </a:cxn>
              <a:cxn ang="0">
                <a:pos x="120" y="19"/>
              </a:cxn>
              <a:cxn ang="0">
                <a:pos x="115" y="14"/>
              </a:cxn>
              <a:cxn ang="0">
                <a:pos x="111" y="11"/>
              </a:cxn>
              <a:cxn ang="0">
                <a:pos x="105" y="7"/>
              </a:cxn>
              <a:cxn ang="0">
                <a:pos x="99" y="5"/>
              </a:cxn>
              <a:cxn ang="0">
                <a:pos x="92" y="3"/>
              </a:cxn>
              <a:cxn ang="0">
                <a:pos x="84" y="2"/>
              </a:cxn>
              <a:cxn ang="0">
                <a:pos x="67" y="0"/>
              </a:cxn>
              <a:cxn ang="0">
                <a:pos x="67" y="0"/>
              </a:cxn>
              <a:cxn ang="0">
                <a:pos x="51" y="2"/>
              </a:cxn>
              <a:cxn ang="0">
                <a:pos x="43" y="3"/>
              </a:cxn>
              <a:cxn ang="0">
                <a:pos x="36" y="5"/>
              </a:cxn>
              <a:cxn ang="0">
                <a:pos x="30" y="8"/>
              </a:cxn>
              <a:cxn ang="0">
                <a:pos x="25" y="11"/>
              </a:cxn>
              <a:cxn ang="0">
                <a:pos x="20" y="15"/>
              </a:cxn>
              <a:cxn ang="0">
                <a:pos x="15" y="20"/>
              </a:cxn>
              <a:cxn ang="0">
                <a:pos x="15" y="20"/>
              </a:cxn>
              <a:cxn ang="0">
                <a:pos x="12" y="25"/>
              </a:cxn>
              <a:cxn ang="0">
                <a:pos x="10" y="30"/>
              </a:cxn>
              <a:cxn ang="0">
                <a:pos x="6" y="37"/>
              </a:cxn>
              <a:cxn ang="0">
                <a:pos x="4" y="45"/>
              </a:cxn>
              <a:cxn ang="0">
                <a:pos x="2" y="64"/>
              </a:cxn>
              <a:cxn ang="0">
                <a:pos x="0" y="85"/>
              </a:cxn>
              <a:cxn ang="0">
                <a:pos x="0" y="85"/>
              </a:cxn>
              <a:cxn ang="0">
                <a:pos x="2" y="105"/>
              </a:cxn>
            </a:cxnLst>
            <a:rect l="0" t="0" r="r" b="b"/>
            <a:pathLst>
              <a:path w="135" h="105">
                <a:moveTo>
                  <a:pt x="2" y="105"/>
                </a:moveTo>
                <a:lnTo>
                  <a:pt x="135" y="105"/>
                </a:lnTo>
                <a:lnTo>
                  <a:pt x="135" y="85"/>
                </a:lnTo>
                <a:lnTo>
                  <a:pt x="135" y="85"/>
                </a:lnTo>
                <a:lnTo>
                  <a:pt x="134" y="64"/>
                </a:lnTo>
                <a:lnTo>
                  <a:pt x="132" y="44"/>
                </a:lnTo>
                <a:lnTo>
                  <a:pt x="129" y="37"/>
                </a:lnTo>
                <a:lnTo>
                  <a:pt x="126" y="30"/>
                </a:lnTo>
                <a:lnTo>
                  <a:pt x="123" y="23"/>
                </a:lnTo>
                <a:lnTo>
                  <a:pt x="120" y="19"/>
                </a:lnTo>
                <a:lnTo>
                  <a:pt x="120" y="19"/>
                </a:lnTo>
                <a:lnTo>
                  <a:pt x="115" y="14"/>
                </a:lnTo>
                <a:lnTo>
                  <a:pt x="111" y="11"/>
                </a:lnTo>
                <a:lnTo>
                  <a:pt x="105" y="7"/>
                </a:lnTo>
                <a:lnTo>
                  <a:pt x="99" y="5"/>
                </a:lnTo>
                <a:lnTo>
                  <a:pt x="92" y="3"/>
                </a:lnTo>
                <a:lnTo>
                  <a:pt x="84" y="2"/>
                </a:lnTo>
                <a:lnTo>
                  <a:pt x="67" y="0"/>
                </a:lnTo>
                <a:lnTo>
                  <a:pt x="67" y="0"/>
                </a:lnTo>
                <a:lnTo>
                  <a:pt x="51" y="2"/>
                </a:lnTo>
                <a:lnTo>
                  <a:pt x="43" y="3"/>
                </a:lnTo>
                <a:lnTo>
                  <a:pt x="36" y="5"/>
                </a:lnTo>
                <a:lnTo>
                  <a:pt x="30" y="8"/>
                </a:lnTo>
                <a:lnTo>
                  <a:pt x="25" y="11"/>
                </a:lnTo>
                <a:lnTo>
                  <a:pt x="20" y="15"/>
                </a:lnTo>
                <a:lnTo>
                  <a:pt x="15" y="20"/>
                </a:lnTo>
                <a:lnTo>
                  <a:pt x="15" y="20"/>
                </a:lnTo>
                <a:lnTo>
                  <a:pt x="12" y="25"/>
                </a:lnTo>
                <a:lnTo>
                  <a:pt x="10" y="30"/>
                </a:lnTo>
                <a:lnTo>
                  <a:pt x="6" y="37"/>
                </a:lnTo>
                <a:lnTo>
                  <a:pt x="4" y="45"/>
                </a:lnTo>
                <a:lnTo>
                  <a:pt x="2" y="64"/>
                </a:lnTo>
                <a:lnTo>
                  <a:pt x="0" y="85"/>
                </a:lnTo>
                <a:lnTo>
                  <a:pt x="0" y="85"/>
                </a:lnTo>
                <a:lnTo>
                  <a:pt x="2" y="10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1" name="Freeform 38"/>
          <p:cNvSpPr>
            <a:spLocks/>
          </p:cNvSpPr>
          <p:nvPr userDrawn="1"/>
        </p:nvSpPr>
        <p:spPr bwMode="auto">
          <a:xfrm>
            <a:off x="4596203" y="4289427"/>
            <a:ext cx="465545" cy="2571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" y="0"/>
              </a:cxn>
              <a:cxn ang="0">
                <a:pos x="1" y="0"/>
              </a:cxn>
              <a:cxn ang="0">
                <a:pos x="0" y="11"/>
              </a:cxn>
              <a:cxn ang="0">
                <a:pos x="0" y="11"/>
              </a:cxn>
              <a:cxn ang="0">
                <a:pos x="0" y="30"/>
              </a:cxn>
              <a:cxn ang="0">
                <a:pos x="0" y="30"/>
              </a:cxn>
              <a:cxn ang="0">
                <a:pos x="1" y="61"/>
              </a:cxn>
              <a:cxn ang="0">
                <a:pos x="3" y="87"/>
              </a:cxn>
              <a:cxn ang="0">
                <a:pos x="5" y="98"/>
              </a:cxn>
              <a:cxn ang="0">
                <a:pos x="9" y="108"/>
              </a:cxn>
              <a:cxn ang="0">
                <a:pos x="11" y="116"/>
              </a:cxn>
              <a:cxn ang="0">
                <a:pos x="15" y="124"/>
              </a:cxn>
              <a:cxn ang="0">
                <a:pos x="15" y="124"/>
              </a:cxn>
              <a:cxn ang="0">
                <a:pos x="19" y="130"/>
              </a:cxn>
              <a:cxn ang="0">
                <a:pos x="24" y="135"/>
              </a:cxn>
              <a:cxn ang="0">
                <a:pos x="29" y="140"/>
              </a:cxn>
              <a:cxn ang="0">
                <a:pos x="36" y="144"/>
              </a:cxn>
              <a:cxn ang="0">
                <a:pos x="43" y="147"/>
              </a:cxn>
              <a:cxn ang="0">
                <a:pos x="51" y="149"/>
              </a:cxn>
              <a:cxn ang="0">
                <a:pos x="59" y="150"/>
              </a:cxn>
              <a:cxn ang="0">
                <a:pos x="69" y="150"/>
              </a:cxn>
              <a:cxn ang="0">
                <a:pos x="69" y="150"/>
              </a:cxn>
              <a:cxn ang="0">
                <a:pos x="77" y="150"/>
              </a:cxn>
              <a:cxn ang="0">
                <a:pos x="85" y="149"/>
              </a:cxn>
              <a:cxn ang="0">
                <a:pos x="93" y="147"/>
              </a:cxn>
              <a:cxn ang="0">
                <a:pos x="100" y="145"/>
              </a:cxn>
              <a:cxn ang="0">
                <a:pos x="105" y="142"/>
              </a:cxn>
              <a:cxn ang="0">
                <a:pos x="111" y="138"/>
              </a:cxn>
              <a:cxn ang="0">
                <a:pos x="117" y="134"/>
              </a:cxn>
              <a:cxn ang="0">
                <a:pos x="120" y="129"/>
              </a:cxn>
              <a:cxn ang="0">
                <a:pos x="120" y="129"/>
              </a:cxn>
              <a:cxn ang="0">
                <a:pos x="125" y="123"/>
              </a:cxn>
              <a:cxn ang="0">
                <a:pos x="128" y="116"/>
              </a:cxn>
              <a:cxn ang="0">
                <a:pos x="131" y="109"/>
              </a:cxn>
              <a:cxn ang="0">
                <a:pos x="133" y="101"/>
              </a:cxn>
              <a:cxn ang="0">
                <a:pos x="136" y="81"/>
              </a:cxn>
              <a:cxn ang="0">
                <a:pos x="138" y="58"/>
              </a:cxn>
              <a:cxn ang="0">
                <a:pos x="195" y="58"/>
              </a:cxn>
              <a:cxn ang="0">
                <a:pos x="204" y="0"/>
              </a:cxn>
            </a:cxnLst>
            <a:rect l="0" t="0" r="r" b="b"/>
            <a:pathLst>
              <a:path w="204" h="150">
                <a:moveTo>
                  <a:pt x="204" y="0"/>
                </a:moveTo>
                <a:lnTo>
                  <a:pt x="1" y="0"/>
                </a:lnTo>
                <a:lnTo>
                  <a:pt x="1" y="0"/>
                </a:lnTo>
                <a:lnTo>
                  <a:pt x="0" y="11"/>
                </a:lnTo>
                <a:lnTo>
                  <a:pt x="0" y="11"/>
                </a:lnTo>
                <a:lnTo>
                  <a:pt x="0" y="30"/>
                </a:lnTo>
                <a:lnTo>
                  <a:pt x="0" y="30"/>
                </a:lnTo>
                <a:lnTo>
                  <a:pt x="1" y="61"/>
                </a:lnTo>
                <a:lnTo>
                  <a:pt x="3" y="87"/>
                </a:lnTo>
                <a:lnTo>
                  <a:pt x="5" y="98"/>
                </a:lnTo>
                <a:lnTo>
                  <a:pt x="9" y="108"/>
                </a:lnTo>
                <a:lnTo>
                  <a:pt x="11" y="116"/>
                </a:lnTo>
                <a:lnTo>
                  <a:pt x="15" y="124"/>
                </a:lnTo>
                <a:lnTo>
                  <a:pt x="15" y="124"/>
                </a:lnTo>
                <a:lnTo>
                  <a:pt x="19" y="130"/>
                </a:lnTo>
                <a:lnTo>
                  <a:pt x="24" y="135"/>
                </a:lnTo>
                <a:lnTo>
                  <a:pt x="29" y="140"/>
                </a:lnTo>
                <a:lnTo>
                  <a:pt x="36" y="144"/>
                </a:lnTo>
                <a:lnTo>
                  <a:pt x="43" y="147"/>
                </a:lnTo>
                <a:lnTo>
                  <a:pt x="51" y="149"/>
                </a:lnTo>
                <a:lnTo>
                  <a:pt x="59" y="150"/>
                </a:lnTo>
                <a:lnTo>
                  <a:pt x="69" y="150"/>
                </a:lnTo>
                <a:lnTo>
                  <a:pt x="69" y="150"/>
                </a:lnTo>
                <a:lnTo>
                  <a:pt x="77" y="150"/>
                </a:lnTo>
                <a:lnTo>
                  <a:pt x="85" y="149"/>
                </a:lnTo>
                <a:lnTo>
                  <a:pt x="93" y="147"/>
                </a:lnTo>
                <a:lnTo>
                  <a:pt x="100" y="145"/>
                </a:lnTo>
                <a:lnTo>
                  <a:pt x="105" y="142"/>
                </a:lnTo>
                <a:lnTo>
                  <a:pt x="111" y="138"/>
                </a:lnTo>
                <a:lnTo>
                  <a:pt x="117" y="134"/>
                </a:lnTo>
                <a:lnTo>
                  <a:pt x="120" y="129"/>
                </a:lnTo>
                <a:lnTo>
                  <a:pt x="120" y="129"/>
                </a:lnTo>
                <a:lnTo>
                  <a:pt x="125" y="123"/>
                </a:lnTo>
                <a:lnTo>
                  <a:pt x="128" y="116"/>
                </a:lnTo>
                <a:lnTo>
                  <a:pt x="131" y="109"/>
                </a:lnTo>
                <a:lnTo>
                  <a:pt x="133" y="101"/>
                </a:lnTo>
                <a:lnTo>
                  <a:pt x="136" y="81"/>
                </a:lnTo>
                <a:lnTo>
                  <a:pt x="138" y="58"/>
                </a:lnTo>
                <a:lnTo>
                  <a:pt x="195" y="58"/>
                </a:lnTo>
                <a:lnTo>
                  <a:pt x="20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1724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574527" y="1790306"/>
            <a:ext cx="9552333" cy="2756296"/>
          </a:xfrm>
        </p:spPr>
        <p:txBody>
          <a:bodyPr lIns="91440" tIns="45720" rIns="91440" bIns="45720" anchor="b" anchorCtr="0"/>
          <a:lstStyle>
            <a:lvl1pPr>
              <a:defRPr sz="4400" smtClean="0">
                <a:solidFill>
                  <a:schemeClr val="tx1"/>
                </a:solidFill>
              </a:defRPr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F9ED495-32B7-9189-53F0-0309CF16F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85" y="4846351"/>
            <a:ext cx="8691780" cy="922909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pic>
        <p:nvPicPr>
          <p:cNvPr id="32" name="Picture 31" descr="A blue and white logo with white text&#10;&#10;AI-generated content may be incorrect.">
            <a:extLst>
              <a:ext uri="{FF2B5EF4-FFF2-40B4-BE49-F238E27FC236}">
                <a16:creationId xmlns:a16="http://schemas.microsoft.com/office/drawing/2014/main" id="{6F2A0BC4-DBD4-6CED-DFC2-974419FA3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330" cy="1200330"/>
          </a:xfrm>
          <a:prstGeom prst="rect">
            <a:avLst/>
          </a:prstGeo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D69FA752-80C7-77FF-B6D2-23F264B9A30E}"/>
              </a:ext>
            </a:extLst>
          </p:cNvPr>
          <p:cNvSpPr/>
          <p:nvPr userDrawn="1"/>
        </p:nvSpPr>
        <p:spPr bwMode="auto">
          <a:xfrm flipH="1">
            <a:off x="0" y="5489578"/>
            <a:ext cx="12188822" cy="1368421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C653E-FAD8-D565-14AC-DF1CFAB0BB2A}"/>
              </a:ext>
            </a:extLst>
          </p:cNvPr>
          <p:cNvGrpSpPr/>
          <p:nvPr userDrawn="1"/>
        </p:nvGrpSpPr>
        <p:grpSpPr>
          <a:xfrm>
            <a:off x="8722704" y="6069009"/>
            <a:ext cx="3249021" cy="612912"/>
            <a:chOff x="8634258" y="5937120"/>
            <a:chExt cx="3393037" cy="64008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09E3786-F85C-AC4E-1D04-8FAF62057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43765"/>
            <a:stretch/>
          </p:blipFill>
          <p:spPr>
            <a:xfrm>
              <a:off x="10784357" y="5944799"/>
              <a:ext cx="1242938" cy="632401"/>
            </a:xfrm>
            <a:prstGeom prst="rect">
              <a:avLst/>
            </a:prstGeom>
          </p:spPr>
        </p:pic>
        <p:pic>
          <p:nvPicPr>
            <p:cNvPr id="20" name="Picture 19" descr="A close-up of a logo&#10;&#10;AI-generated content may be incorrect.">
              <a:extLst>
                <a:ext uri="{FF2B5EF4-FFF2-40B4-BE49-F238E27FC236}">
                  <a16:creationId xmlns:a16="http://schemas.microsoft.com/office/drawing/2014/main" id="{738E2BBB-BE2D-6442-5149-EEA12F9E3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76"/>
            <a:stretch/>
          </p:blipFill>
          <p:spPr>
            <a:xfrm>
              <a:off x="10034718" y="5937120"/>
              <a:ext cx="651587" cy="640080"/>
            </a:xfrm>
            <a:prstGeom prst="rect">
              <a:avLst/>
            </a:prstGeom>
          </p:spPr>
        </p:pic>
        <p:pic>
          <p:nvPicPr>
            <p:cNvPr id="21" name="Picture 20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1AA6067D-B516-3BA1-043A-E289E5C46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88"/>
            <a:stretch/>
          </p:blipFill>
          <p:spPr>
            <a:xfrm>
              <a:off x="9396821" y="5937120"/>
              <a:ext cx="539844" cy="640080"/>
            </a:xfrm>
            <a:prstGeom prst="rect">
              <a:avLst/>
            </a:prstGeom>
          </p:spPr>
        </p:pic>
        <p:pic>
          <p:nvPicPr>
            <p:cNvPr id="23" name="Picture 22" descr="A black and yellow logo&#10;&#10;AI-generated content may be incorrect.">
              <a:extLst>
                <a:ext uri="{FF2B5EF4-FFF2-40B4-BE49-F238E27FC236}">
                  <a16:creationId xmlns:a16="http://schemas.microsoft.com/office/drawing/2014/main" id="{3F257202-6E85-8C9F-0400-596C79C25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258" y="5937120"/>
              <a:ext cx="664510" cy="640080"/>
            </a:xfrm>
            <a:prstGeom prst="rect">
              <a:avLst/>
            </a:prstGeom>
          </p:spPr>
        </p:pic>
      </p:grpSp>
      <p:sp>
        <p:nvSpPr>
          <p:cNvPr id="24" name="CaixaDeTexto 22">
            <a:extLst>
              <a:ext uri="{FF2B5EF4-FFF2-40B4-BE49-F238E27FC236}">
                <a16:creationId xmlns:a16="http://schemas.microsoft.com/office/drawing/2014/main" id="{6862E57B-D167-D7D7-903C-E36A360BDC87}"/>
              </a:ext>
            </a:extLst>
          </p:cNvPr>
          <p:cNvSpPr txBox="1"/>
          <p:nvPr userDrawn="1"/>
        </p:nvSpPr>
        <p:spPr>
          <a:xfrm>
            <a:off x="1231423" y="44624"/>
            <a:ext cx="88562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204092"/>
                </a:solidFill>
                <a:effectLst/>
                <a:latin typeface="+mn-lt"/>
              </a:rPr>
              <a:t>12th International Conference on Fiber-Reinforced Polymer (FRP) Composites in Civil Engineering</a:t>
            </a:r>
          </a:p>
          <a:p>
            <a:pPr algn="l"/>
            <a:r>
              <a:rPr lang="en-US" sz="2000" b="1" i="0" dirty="0">
                <a:solidFill>
                  <a:srgbClr val="FEB740"/>
                </a:solidFill>
                <a:effectLst/>
                <a:highlight>
                  <a:srgbClr val="FFFFFF"/>
                </a:highlight>
                <a:latin typeface="+mn-lt"/>
              </a:rPr>
              <a:t>July 14-16, 2025 • Lisbon, Portugal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Dark Green">
    <p:bg>
      <p:bgPr>
        <a:blipFill dpi="0" rotWithShape="1">
          <a:blip r:embed="rId2">
            <a:alphaModFix amt="20000"/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0"/>
          <p:cNvSpPr>
            <a:spLocks noChangeAspect="1" noChangeArrowheads="1" noTextEdit="1"/>
          </p:cNvSpPr>
          <p:nvPr userDrawn="1"/>
        </p:nvSpPr>
        <p:spPr bwMode="auto">
          <a:xfrm>
            <a:off x="622141" y="476252"/>
            <a:ext cx="51506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5" name="Freeform 32"/>
          <p:cNvSpPr>
            <a:spLocks/>
          </p:cNvSpPr>
          <p:nvPr userDrawn="1"/>
        </p:nvSpPr>
        <p:spPr bwMode="auto">
          <a:xfrm>
            <a:off x="622141" y="476252"/>
            <a:ext cx="5150625" cy="4537075"/>
          </a:xfrm>
          <a:custGeom>
            <a:avLst/>
            <a:gdLst/>
            <a:ahLst/>
            <a:cxnLst>
              <a:cxn ang="0">
                <a:pos x="0" y="2347"/>
              </a:cxn>
              <a:cxn ang="0">
                <a:pos x="368" y="2407"/>
              </a:cxn>
              <a:cxn ang="0">
                <a:pos x="521" y="2431"/>
              </a:cxn>
              <a:cxn ang="0">
                <a:pos x="501" y="2425"/>
              </a:cxn>
              <a:cxn ang="0">
                <a:pos x="467" y="2378"/>
              </a:cxn>
              <a:cxn ang="0">
                <a:pos x="455" y="2310"/>
              </a:cxn>
              <a:cxn ang="0">
                <a:pos x="457" y="2292"/>
              </a:cxn>
              <a:cxn ang="0">
                <a:pos x="581" y="2324"/>
              </a:cxn>
              <a:cxn ang="0">
                <a:pos x="591" y="2359"/>
              </a:cxn>
              <a:cxn ang="0">
                <a:pos x="604" y="2370"/>
              </a:cxn>
              <a:cxn ang="0">
                <a:pos x="646" y="2381"/>
              </a:cxn>
              <a:cxn ang="0">
                <a:pos x="682" y="2374"/>
              </a:cxn>
              <a:cxn ang="0">
                <a:pos x="704" y="2354"/>
              </a:cxn>
              <a:cxn ang="0">
                <a:pos x="707" y="2328"/>
              </a:cxn>
              <a:cxn ang="0">
                <a:pos x="682" y="2298"/>
              </a:cxn>
              <a:cxn ang="0">
                <a:pos x="642" y="2272"/>
              </a:cxn>
              <a:cxn ang="0">
                <a:pos x="610" y="2255"/>
              </a:cxn>
              <a:cxn ang="0">
                <a:pos x="518" y="2194"/>
              </a:cxn>
              <a:cxn ang="0">
                <a:pos x="481" y="2154"/>
              </a:cxn>
              <a:cxn ang="0">
                <a:pos x="461" y="2114"/>
              </a:cxn>
              <a:cxn ang="0">
                <a:pos x="460" y="2079"/>
              </a:cxn>
              <a:cxn ang="0">
                <a:pos x="478" y="2028"/>
              </a:cxn>
              <a:cxn ang="0">
                <a:pos x="508" y="1999"/>
              </a:cxn>
              <a:cxn ang="0">
                <a:pos x="568" y="1975"/>
              </a:cxn>
              <a:cxn ang="0">
                <a:pos x="650" y="1965"/>
              </a:cxn>
              <a:cxn ang="0">
                <a:pos x="711" y="1971"/>
              </a:cxn>
              <a:cxn ang="0">
                <a:pos x="773" y="1994"/>
              </a:cxn>
              <a:cxn ang="0">
                <a:pos x="804" y="2023"/>
              </a:cxn>
              <a:cxn ang="0">
                <a:pos x="827" y="2078"/>
              </a:cxn>
              <a:cxn ang="0">
                <a:pos x="709" y="2123"/>
              </a:cxn>
              <a:cxn ang="0">
                <a:pos x="705" y="2084"/>
              </a:cxn>
              <a:cxn ang="0">
                <a:pos x="692" y="2063"/>
              </a:cxn>
              <a:cxn ang="0">
                <a:pos x="672" y="2051"/>
              </a:cxn>
              <a:cxn ang="0">
                <a:pos x="629" y="2048"/>
              </a:cxn>
              <a:cxn ang="0">
                <a:pos x="600" y="2059"/>
              </a:cxn>
              <a:cxn ang="0">
                <a:pos x="585" y="2087"/>
              </a:cxn>
              <a:cxn ang="0">
                <a:pos x="592" y="2111"/>
              </a:cxn>
              <a:cxn ang="0">
                <a:pos x="620" y="2136"/>
              </a:cxn>
              <a:cxn ang="0">
                <a:pos x="690" y="2175"/>
              </a:cxn>
              <a:cxn ang="0">
                <a:pos x="768" y="2223"/>
              </a:cxn>
              <a:cxn ang="0">
                <a:pos x="810" y="2262"/>
              </a:cxn>
              <a:cxn ang="0">
                <a:pos x="834" y="2301"/>
              </a:cxn>
              <a:cxn ang="0">
                <a:pos x="838" y="2331"/>
              </a:cxn>
              <a:cxn ang="0">
                <a:pos x="826" y="2386"/>
              </a:cxn>
              <a:cxn ang="0">
                <a:pos x="788" y="2428"/>
              </a:cxn>
              <a:cxn ang="0">
                <a:pos x="751" y="2444"/>
              </a:cxn>
              <a:cxn ang="0">
                <a:pos x="668" y="2456"/>
              </a:cxn>
              <a:cxn ang="0">
                <a:pos x="1890" y="2453"/>
              </a:cxn>
              <a:cxn ang="0">
                <a:pos x="1808" y="2461"/>
              </a:cxn>
              <a:cxn ang="0">
                <a:pos x="1716" y="2451"/>
              </a:cxn>
              <a:cxn ang="0">
                <a:pos x="1668" y="2428"/>
              </a:cxn>
              <a:cxn ang="0">
                <a:pos x="1641" y="2402"/>
              </a:cxn>
              <a:cxn ang="0">
                <a:pos x="1614" y="2347"/>
              </a:cxn>
              <a:cxn ang="0">
                <a:pos x="1603" y="2248"/>
              </a:cxn>
              <a:cxn ang="0">
                <a:pos x="1606" y="2125"/>
              </a:cxn>
              <a:cxn ang="0">
                <a:pos x="1618" y="2057"/>
              </a:cxn>
              <a:cxn ang="0">
                <a:pos x="1647" y="2015"/>
              </a:cxn>
              <a:cxn ang="0">
                <a:pos x="1714" y="1978"/>
              </a:cxn>
              <a:cxn ang="0">
                <a:pos x="1785" y="1967"/>
              </a:cxn>
              <a:cxn ang="0">
                <a:pos x="1863" y="1969"/>
              </a:cxn>
              <a:cxn ang="0">
                <a:pos x="1925" y="1986"/>
              </a:cxn>
              <a:cxn ang="0">
                <a:pos x="1973" y="2019"/>
              </a:cxn>
            </a:cxnLst>
            <a:rect l="0" t="0" r="r" b="b"/>
            <a:pathLst>
              <a:path w="2259" h="2652">
                <a:moveTo>
                  <a:pt x="1980" y="2032"/>
                </a:moveTo>
                <a:lnTo>
                  <a:pt x="2259" y="304"/>
                </a:lnTo>
                <a:lnTo>
                  <a:pt x="381" y="0"/>
                </a:lnTo>
                <a:lnTo>
                  <a:pt x="0" y="2347"/>
                </a:lnTo>
                <a:lnTo>
                  <a:pt x="232" y="2385"/>
                </a:lnTo>
                <a:lnTo>
                  <a:pt x="232" y="1978"/>
                </a:lnTo>
                <a:lnTo>
                  <a:pt x="368" y="1978"/>
                </a:lnTo>
                <a:lnTo>
                  <a:pt x="368" y="2407"/>
                </a:lnTo>
                <a:lnTo>
                  <a:pt x="544" y="2436"/>
                </a:lnTo>
                <a:lnTo>
                  <a:pt x="544" y="2436"/>
                </a:lnTo>
                <a:lnTo>
                  <a:pt x="534" y="2433"/>
                </a:lnTo>
                <a:lnTo>
                  <a:pt x="521" y="2431"/>
                </a:lnTo>
                <a:lnTo>
                  <a:pt x="511" y="2429"/>
                </a:lnTo>
                <a:lnTo>
                  <a:pt x="505" y="2428"/>
                </a:lnTo>
                <a:lnTo>
                  <a:pt x="501" y="2425"/>
                </a:lnTo>
                <a:lnTo>
                  <a:pt x="501" y="2425"/>
                </a:lnTo>
                <a:lnTo>
                  <a:pt x="490" y="2415"/>
                </a:lnTo>
                <a:lnTo>
                  <a:pt x="481" y="2404"/>
                </a:lnTo>
                <a:lnTo>
                  <a:pt x="473" y="2392"/>
                </a:lnTo>
                <a:lnTo>
                  <a:pt x="467" y="2378"/>
                </a:lnTo>
                <a:lnTo>
                  <a:pt x="461" y="2363"/>
                </a:lnTo>
                <a:lnTo>
                  <a:pt x="458" y="2347"/>
                </a:lnTo>
                <a:lnTo>
                  <a:pt x="455" y="2330"/>
                </a:lnTo>
                <a:lnTo>
                  <a:pt x="455" y="2310"/>
                </a:lnTo>
                <a:lnTo>
                  <a:pt x="455" y="2310"/>
                </a:lnTo>
                <a:lnTo>
                  <a:pt x="455" y="2302"/>
                </a:lnTo>
                <a:lnTo>
                  <a:pt x="455" y="2302"/>
                </a:lnTo>
                <a:lnTo>
                  <a:pt x="457" y="2292"/>
                </a:lnTo>
                <a:lnTo>
                  <a:pt x="580" y="2292"/>
                </a:lnTo>
                <a:lnTo>
                  <a:pt x="580" y="2306"/>
                </a:lnTo>
                <a:lnTo>
                  <a:pt x="580" y="2306"/>
                </a:lnTo>
                <a:lnTo>
                  <a:pt x="581" y="2324"/>
                </a:lnTo>
                <a:lnTo>
                  <a:pt x="583" y="2340"/>
                </a:lnTo>
                <a:lnTo>
                  <a:pt x="585" y="2347"/>
                </a:lnTo>
                <a:lnTo>
                  <a:pt x="588" y="2353"/>
                </a:lnTo>
                <a:lnTo>
                  <a:pt x="591" y="2359"/>
                </a:lnTo>
                <a:lnTo>
                  <a:pt x="595" y="2363"/>
                </a:lnTo>
                <a:lnTo>
                  <a:pt x="595" y="2363"/>
                </a:lnTo>
                <a:lnTo>
                  <a:pt x="599" y="2367"/>
                </a:lnTo>
                <a:lnTo>
                  <a:pt x="604" y="2370"/>
                </a:lnTo>
                <a:lnTo>
                  <a:pt x="610" y="2374"/>
                </a:lnTo>
                <a:lnTo>
                  <a:pt x="615" y="2376"/>
                </a:lnTo>
                <a:lnTo>
                  <a:pt x="630" y="2379"/>
                </a:lnTo>
                <a:lnTo>
                  <a:pt x="646" y="2381"/>
                </a:lnTo>
                <a:lnTo>
                  <a:pt x="646" y="2381"/>
                </a:lnTo>
                <a:lnTo>
                  <a:pt x="660" y="2379"/>
                </a:lnTo>
                <a:lnTo>
                  <a:pt x="672" y="2377"/>
                </a:lnTo>
                <a:lnTo>
                  <a:pt x="682" y="2374"/>
                </a:lnTo>
                <a:lnTo>
                  <a:pt x="691" y="2368"/>
                </a:lnTo>
                <a:lnTo>
                  <a:pt x="691" y="2368"/>
                </a:lnTo>
                <a:lnTo>
                  <a:pt x="698" y="2361"/>
                </a:lnTo>
                <a:lnTo>
                  <a:pt x="704" y="2354"/>
                </a:lnTo>
                <a:lnTo>
                  <a:pt x="707" y="2345"/>
                </a:lnTo>
                <a:lnTo>
                  <a:pt x="707" y="2335"/>
                </a:lnTo>
                <a:lnTo>
                  <a:pt x="707" y="2335"/>
                </a:lnTo>
                <a:lnTo>
                  <a:pt x="707" y="2328"/>
                </a:lnTo>
                <a:lnTo>
                  <a:pt x="704" y="2321"/>
                </a:lnTo>
                <a:lnTo>
                  <a:pt x="698" y="2314"/>
                </a:lnTo>
                <a:lnTo>
                  <a:pt x="691" y="2306"/>
                </a:lnTo>
                <a:lnTo>
                  <a:pt x="682" y="2298"/>
                </a:lnTo>
                <a:lnTo>
                  <a:pt x="671" y="2290"/>
                </a:lnTo>
                <a:lnTo>
                  <a:pt x="658" y="2282"/>
                </a:lnTo>
                <a:lnTo>
                  <a:pt x="642" y="2272"/>
                </a:lnTo>
                <a:lnTo>
                  <a:pt x="642" y="2272"/>
                </a:lnTo>
                <a:lnTo>
                  <a:pt x="617" y="2259"/>
                </a:lnTo>
                <a:lnTo>
                  <a:pt x="617" y="2259"/>
                </a:lnTo>
                <a:lnTo>
                  <a:pt x="610" y="2255"/>
                </a:lnTo>
                <a:lnTo>
                  <a:pt x="610" y="2255"/>
                </a:lnTo>
                <a:lnTo>
                  <a:pt x="574" y="2235"/>
                </a:lnTo>
                <a:lnTo>
                  <a:pt x="544" y="2215"/>
                </a:lnTo>
                <a:lnTo>
                  <a:pt x="530" y="2205"/>
                </a:lnTo>
                <a:lnTo>
                  <a:pt x="518" y="2194"/>
                </a:lnTo>
                <a:lnTo>
                  <a:pt x="507" y="2184"/>
                </a:lnTo>
                <a:lnTo>
                  <a:pt x="497" y="2175"/>
                </a:lnTo>
                <a:lnTo>
                  <a:pt x="488" y="2164"/>
                </a:lnTo>
                <a:lnTo>
                  <a:pt x="481" y="2154"/>
                </a:lnTo>
                <a:lnTo>
                  <a:pt x="474" y="2144"/>
                </a:lnTo>
                <a:lnTo>
                  <a:pt x="468" y="2134"/>
                </a:lnTo>
                <a:lnTo>
                  <a:pt x="465" y="2124"/>
                </a:lnTo>
                <a:lnTo>
                  <a:pt x="461" y="2114"/>
                </a:lnTo>
                <a:lnTo>
                  <a:pt x="460" y="2105"/>
                </a:lnTo>
                <a:lnTo>
                  <a:pt x="459" y="2094"/>
                </a:lnTo>
                <a:lnTo>
                  <a:pt x="459" y="2094"/>
                </a:lnTo>
                <a:lnTo>
                  <a:pt x="460" y="2079"/>
                </a:lnTo>
                <a:lnTo>
                  <a:pt x="462" y="2065"/>
                </a:lnTo>
                <a:lnTo>
                  <a:pt x="466" y="2052"/>
                </a:lnTo>
                <a:lnTo>
                  <a:pt x="472" y="2039"/>
                </a:lnTo>
                <a:lnTo>
                  <a:pt x="478" y="2028"/>
                </a:lnTo>
                <a:lnTo>
                  <a:pt x="487" y="2017"/>
                </a:lnTo>
                <a:lnTo>
                  <a:pt x="497" y="2008"/>
                </a:lnTo>
                <a:lnTo>
                  <a:pt x="508" y="1999"/>
                </a:lnTo>
                <a:lnTo>
                  <a:pt x="508" y="1999"/>
                </a:lnTo>
                <a:lnTo>
                  <a:pt x="521" y="1991"/>
                </a:lnTo>
                <a:lnTo>
                  <a:pt x="535" y="1984"/>
                </a:lnTo>
                <a:lnTo>
                  <a:pt x="551" y="1979"/>
                </a:lnTo>
                <a:lnTo>
                  <a:pt x="568" y="1975"/>
                </a:lnTo>
                <a:lnTo>
                  <a:pt x="587" y="1970"/>
                </a:lnTo>
                <a:lnTo>
                  <a:pt x="606" y="1968"/>
                </a:lnTo>
                <a:lnTo>
                  <a:pt x="627" y="1967"/>
                </a:lnTo>
                <a:lnTo>
                  <a:pt x="650" y="1965"/>
                </a:lnTo>
                <a:lnTo>
                  <a:pt x="650" y="1965"/>
                </a:lnTo>
                <a:lnTo>
                  <a:pt x="672" y="1967"/>
                </a:lnTo>
                <a:lnTo>
                  <a:pt x="692" y="1968"/>
                </a:lnTo>
                <a:lnTo>
                  <a:pt x="711" y="1971"/>
                </a:lnTo>
                <a:lnTo>
                  <a:pt x="728" y="1975"/>
                </a:lnTo>
                <a:lnTo>
                  <a:pt x="744" y="1980"/>
                </a:lnTo>
                <a:lnTo>
                  <a:pt x="759" y="1986"/>
                </a:lnTo>
                <a:lnTo>
                  <a:pt x="773" y="1994"/>
                </a:lnTo>
                <a:lnTo>
                  <a:pt x="784" y="2002"/>
                </a:lnTo>
                <a:lnTo>
                  <a:pt x="784" y="2002"/>
                </a:lnTo>
                <a:lnTo>
                  <a:pt x="795" y="2013"/>
                </a:lnTo>
                <a:lnTo>
                  <a:pt x="804" y="2023"/>
                </a:lnTo>
                <a:lnTo>
                  <a:pt x="812" y="2034"/>
                </a:lnTo>
                <a:lnTo>
                  <a:pt x="819" y="2048"/>
                </a:lnTo>
                <a:lnTo>
                  <a:pt x="824" y="2063"/>
                </a:lnTo>
                <a:lnTo>
                  <a:pt x="827" y="2078"/>
                </a:lnTo>
                <a:lnTo>
                  <a:pt x="829" y="2095"/>
                </a:lnTo>
                <a:lnTo>
                  <a:pt x="829" y="2113"/>
                </a:lnTo>
                <a:lnTo>
                  <a:pt x="829" y="2123"/>
                </a:lnTo>
                <a:lnTo>
                  <a:pt x="709" y="2123"/>
                </a:lnTo>
                <a:lnTo>
                  <a:pt x="709" y="2113"/>
                </a:lnTo>
                <a:lnTo>
                  <a:pt x="709" y="2113"/>
                </a:lnTo>
                <a:lnTo>
                  <a:pt x="707" y="2097"/>
                </a:lnTo>
                <a:lnTo>
                  <a:pt x="705" y="2084"/>
                </a:lnTo>
                <a:lnTo>
                  <a:pt x="703" y="2077"/>
                </a:lnTo>
                <a:lnTo>
                  <a:pt x="699" y="2072"/>
                </a:lnTo>
                <a:lnTo>
                  <a:pt x="696" y="2068"/>
                </a:lnTo>
                <a:lnTo>
                  <a:pt x="692" y="2063"/>
                </a:lnTo>
                <a:lnTo>
                  <a:pt x="692" y="2063"/>
                </a:lnTo>
                <a:lnTo>
                  <a:pt x="688" y="2060"/>
                </a:lnTo>
                <a:lnTo>
                  <a:pt x="683" y="2056"/>
                </a:lnTo>
                <a:lnTo>
                  <a:pt x="672" y="2051"/>
                </a:lnTo>
                <a:lnTo>
                  <a:pt x="658" y="2048"/>
                </a:lnTo>
                <a:lnTo>
                  <a:pt x="641" y="2047"/>
                </a:lnTo>
                <a:lnTo>
                  <a:pt x="641" y="2047"/>
                </a:lnTo>
                <a:lnTo>
                  <a:pt x="629" y="2048"/>
                </a:lnTo>
                <a:lnTo>
                  <a:pt x="618" y="2049"/>
                </a:lnTo>
                <a:lnTo>
                  <a:pt x="608" y="2053"/>
                </a:lnTo>
                <a:lnTo>
                  <a:pt x="600" y="2059"/>
                </a:lnTo>
                <a:lnTo>
                  <a:pt x="600" y="2059"/>
                </a:lnTo>
                <a:lnTo>
                  <a:pt x="594" y="2064"/>
                </a:lnTo>
                <a:lnTo>
                  <a:pt x="589" y="2071"/>
                </a:lnTo>
                <a:lnTo>
                  <a:pt x="587" y="2079"/>
                </a:lnTo>
                <a:lnTo>
                  <a:pt x="585" y="2087"/>
                </a:lnTo>
                <a:lnTo>
                  <a:pt x="585" y="2087"/>
                </a:lnTo>
                <a:lnTo>
                  <a:pt x="585" y="2097"/>
                </a:lnTo>
                <a:lnTo>
                  <a:pt x="589" y="2105"/>
                </a:lnTo>
                <a:lnTo>
                  <a:pt x="592" y="2111"/>
                </a:lnTo>
                <a:lnTo>
                  <a:pt x="598" y="2118"/>
                </a:lnTo>
                <a:lnTo>
                  <a:pt x="598" y="2118"/>
                </a:lnTo>
                <a:lnTo>
                  <a:pt x="607" y="2126"/>
                </a:lnTo>
                <a:lnTo>
                  <a:pt x="620" y="2136"/>
                </a:lnTo>
                <a:lnTo>
                  <a:pt x="637" y="2146"/>
                </a:lnTo>
                <a:lnTo>
                  <a:pt x="659" y="2157"/>
                </a:lnTo>
                <a:lnTo>
                  <a:pt x="659" y="2157"/>
                </a:lnTo>
                <a:lnTo>
                  <a:pt x="690" y="2175"/>
                </a:lnTo>
                <a:lnTo>
                  <a:pt x="690" y="2175"/>
                </a:lnTo>
                <a:lnTo>
                  <a:pt x="725" y="2194"/>
                </a:lnTo>
                <a:lnTo>
                  <a:pt x="756" y="2214"/>
                </a:lnTo>
                <a:lnTo>
                  <a:pt x="768" y="2223"/>
                </a:lnTo>
                <a:lnTo>
                  <a:pt x="781" y="2233"/>
                </a:lnTo>
                <a:lnTo>
                  <a:pt x="791" y="2243"/>
                </a:lnTo>
                <a:lnTo>
                  <a:pt x="802" y="2253"/>
                </a:lnTo>
                <a:lnTo>
                  <a:pt x="810" y="2262"/>
                </a:lnTo>
                <a:lnTo>
                  <a:pt x="818" y="2272"/>
                </a:lnTo>
                <a:lnTo>
                  <a:pt x="825" y="2282"/>
                </a:lnTo>
                <a:lnTo>
                  <a:pt x="829" y="2292"/>
                </a:lnTo>
                <a:lnTo>
                  <a:pt x="834" y="2301"/>
                </a:lnTo>
                <a:lnTo>
                  <a:pt x="836" y="2312"/>
                </a:lnTo>
                <a:lnTo>
                  <a:pt x="838" y="2321"/>
                </a:lnTo>
                <a:lnTo>
                  <a:pt x="838" y="2331"/>
                </a:lnTo>
                <a:lnTo>
                  <a:pt x="838" y="2331"/>
                </a:lnTo>
                <a:lnTo>
                  <a:pt x="838" y="2346"/>
                </a:lnTo>
                <a:lnTo>
                  <a:pt x="835" y="2360"/>
                </a:lnTo>
                <a:lnTo>
                  <a:pt x="832" y="2374"/>
                </a:lnTo>
                <a:lnTo>
                  <a:pt x="826" y="2386"/>
                </a:lnTo>
                <a:lnTo>
                  <a:pt x="819" y="2398"/>
                </a:lnTo>
                <a:lnTo>
                  <a:pt x="811" y="2408"/>
                </a:lnTo>
                <a:lnTo>
                  <a:pt x="801" y="2419"/>
                </a:lnTo>
                <a:lnTo>
                  <a:pt x="788" y="2428"/>
                </a:lnTo>
                <a:lnTo>
                  <a:pt x="788" y="2428"/>
                </a:lnTo>
                <a:lnTo>
                  <a:pt x="778" y="2433"/>
                </a:lnTo>
                <a:lnTo>
                  <a:pt x="765" y="2439"/>
                </a:lnTo>
                <a:lnTo>
                  <a:pt x="751" y="2444"/>
                </a:lnTo>
                <a:lnTo>
                  <a:pt x="736" y="2447"/>
                </a:lnTo>
                <a:lnTo>
                  <a:pt x="720" y="2451"/>
                </a:lnTo>
                <a:lnTo>
                  <a:pt x="704" y="2453"/>
                </a:lnTo>
                <a:lnTo>
                  <a:pt x="668" y="2456"/>
                </a:lnTo>
                <a:lnTo>
                  <a:pt x="1879" y="2652"/>
                </a:lnTo>
                <a:lnTo>
                  <a:pt x="1912" y="2446"/>
                </a:lnTo>
                <a:lnTo>
                  <a:pt x="1912" y="2446"/>
                </a:lnTo>
                <a:lnTo>
                  <a:pt x="1890" y="2453"/>
                </a:lnTo>
                <a:lnTo>
                  <a:pt x="1866" y="2458"/>
                </a:lnTo>
                <a:lnTo>
                  <a:pt x="1838" y="2460"/>
                </a:lnTo>
                <a:lnTo>
                  <a:pt x="1808" y="2461"/>
                </a:lnTo>
                <a:lnTo>
                  <a:pt x="1808" y="2461"/>
                </a:lnTo>
                <a:lnTo>
                  <a:pt x="1782" y="2461"/>
                </a:lnTo>
                <a:lnTo>
                  <a:pt x="1758" y="2459"/>
                </a:lnTo>
                <a:lnTo>
                  <a:pt x="1736" y="2455"/>
                </a:lnTo>
                <a:lnTo>
                  <a:pt x="1716" y="2451"/>
                </a:lnTo>
                <a:lnTo>
                  <a:pt x="1716" y="2451"/>
                </a:lnTo>
                <a:lnTo>
                  <a:pt x="1698" y="2444"/>
                </a:lnTo>
                <a:lnTo>
                  <a:pt x="1682" y="2437"/>
                </a:lnTo>
                <a:lnTo>
                  <a:pt x="1668" y="2428"/>
                </a:lnTo>
                <a:lnTo>
                  <a:pt x="1655" y="2416"/>
                </a:lnTo>
                <a:lnTo>
                  <a:pt x="1655" y="2416"/>
                </a:lnTo>
                <a:lnTo>
                  <a:pt x="1648" y="2409"/>
                </a:lnTo>
                <a:lnTo>
                  <a:pt x="1641" y="2402"/>
                </a:lnTo>
                <a:lnTo>
                  <a:pt x="1630" y="2385"/>
                </a:lnTo>
                <a:lnTo>
                  <a:pt x="1622" y="2368"/>
                </a:lnTo>
                <a:lnTo>
                  <a:pt x="1614" y="2347"/>
                </a:lnTo>
                <a:lnTo>
                  <a:pt x="1614" y="2347"/>
                </a:lnTo>
                <a:lnTo>
                  <a:pt x="1611" y="2336"/>
                </a:lnTo>
                <a:lnTo>
                  <a:pt x="1609" y="2323"/>
                </a:lnTo>
                <a:lnTo>
                  <a:pt x="1606" y="2290"/>
                </a:lnTo>
                <a:lnTo>
                  <a:pt x="1603" y="2248"/>
                </a:lnTo>
                <a:lnTo>
                  <a:pt x="1602" y="2199"/>
                </a:lnTo>
                <a:lnTo>
                  <a:pt x="1602" y="2199"/>
                </a:lnTo>
                <a:lnTo>
                  <a:pt x="1603" y="2159"/>
                </a:lnTo>
                <a:lnTo>
                  <a:pt x="1606" y="2125"/>
                </a:lnTo>
                <a:lnTo>
                  <a:pt x="1608" y="2098"/>
                </a:lnTo>
                <a:lnTo>
                  <a:pt x="1613" y="2076"/>
                </a:lnTo>
                <a:lnTo>
                  <a:pt x="1613" y="2076"/>
                </a:lnTo>
                <a:lnTo>
                  <a:pt x="1618" y="2057"/>
                </a:lnTo>
                <a:lnTo>
                  <a:pt x="1626" y="2042"/>
                </a:lnTo>
                <a:lnTo>
                  <a:pt x="1637" y="2028"/>
                </a:lnTo>
                <a:lnTo>
                  <a:pt x="1647" y="2015"/>
                </a:lnTo>
                <a:lnTo>
                  <a:pt x="1647" y="2015"/>
                </a:lnTo>
                <a:lnTo>
                  <a:pt x="1661" y="2003"/>
                </a:lnTo>
                <a:lnTo>
                  <a:pt x="1677" y="1994"/>
                </a:lnTo>
                <a:lnTo>
                  <a:pt x="1694" y="1985"/>
                </a:lnTo>
                <a:lnTo>
                  <a:pt x="1714" y="1978"/>
                </a:lnTo>
                <a:lnTo>
                  <a:pt x="1714" y="1978"/>
                </a:lnTo>
                <a:lnTo>
                  <a:pt x="1736" y="1972"/>
                </a:lnTo>
                <a:lnTo>
                  <a:pt x="1760" y="1969"/>
                </a:lnTo>
                <a:lnTo>
                  <a:pt x="1785" y="1967"/>
                </a:lnTo>
                <a:lnTo>
                  <a:pt x="1813" y="1965"/>
                </a:lnTo>
                <a:lnTo>
                  <a:pt x="1813" y="1965"/>
                </a:lnTo>
                <a:lnTo>
                  <a:pt x="1838" y="1967"/>
                </a:lnTo>
                <a:lnTo>
                  <a:pt x="1863" y="1969"/>
                </a:lnTo>
                <a:lnTo>
                  <a:pt x="1885" y="1973"/>
                </a:lnTo>
                <a:lnTo>
                  <a:pt x="1906" y="1979"/>
                </a:lnTo>
                <a:lnTo>
                  <a:pt x="1906" y="1979"/>
                </a:lnTo>
                <a:lnTo>
                  <a:pt x="1925" y="1986"/>
                </a:lnTo>
                <a:lnTo>
                  <a:pt x="1943" y="1995"/>
                </a:lnTo>
                <a:lnTo>
                  <a:pt x="1959" y="2007"/>
                </a:lnTo>
                <a:lnTo>
                  <a:pt x="1973" y="2019"/>
                </a:lnTo>
                <a:lnTo>
                  <a:pt x="1973" y="2019"/>
                </a:lnTo>
                <a:lnTo>
                  <a:pt x="1974" y="2022"/>
                </a:lnTo>
                <a:lnTo>
                  <a:pt x="1976" y="2025"/>
                </a:lnTo>
                <a:lnTo>
                  <a:pt x="1980" y="20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6" name="Rectangle 33"/>
          <p:cNvSpPr>
            <a:spLocks noChangeArrowheads="1"/>
          </p:cNvSpPr>
          <p:nvPr userDrawn="1"/>
        </p:nvSpPr>
        <p:spPr bwMode="auto">
          <a:xfrm>
            <a:off x="1149054" y="3597277"/>
            <a:ext cx="315301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729789" y="3597277"/>
            <a:ext cx="306837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8" name="Rectangle 35"/>
          <p:cNvSpPr>
            <a:spLocks noChangeArrowheads="1"/>
          </p:cNvSpPr>
          <p:nvPr userDrawn="1"/>
        </p:nvSpPr>
        <p:spPr bwMode="auto">
          <a:xfrm>
            <a:off x="2729789" y="3859215"/>
            <a:ext cx="30683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9" name="Freeform 36"/>
          <p:cNvSpPr>
            <a:spLocks/>
          </p:cNvSpPr>
          <p:nvPr userDrawn="1"/>
        </p:nvSpPr>
        <p:spPr bwMode="auto">
          <a:xfrm>
            <a:off x="3241892" y="3838576"/>
            <a:ext cx="869724" cy="846139"/>
          </a:xfrm>
          <a:custGeom>
            <a:avLst/>
            <a:gdLst/>
            <a:ahLst/>
            <a:cxnLst>
              <a:cxn ang="0">
                <a:pos x="131" y="132"/>
              </a:cxn>
              <a:cxn ang="0">
                <a:pos x="144" y="153"/>
              </a:cxn>
              <a:cxn ang="0">
                <a:pos x="166" y="171"/>
              </a:cxn>
              <a:cxn ang="0">
                <a:pos x="203" y="192"/>
              </a:cxn>
              <a:cxn ang="0">
                <a:pos x="270" y="229"/>
              </a:cxn>
              <a:cxn ang="0">
                <a:pos x="325" y="268"/>
              </a:cxn>
              <a:cxn ang="0">
                <a:pos x="355" y="297"/>
              </a:cxn>
              <a:cxn ang="0">
                <a:pos x="374" y="327"/>
              </a:cxn>
              <a:cxn ang="0">
                <a:pos x="383" y="356"/>
              </a:cxn>
              <a:cxn ang="0">
                <a:pos x="383" y="381"/>
              </a:cxn>
              <a:cxn ang="0">
                <a:pos x="371" y="421"/>
              </a:cxn>
              <a:cxn ang="0">
                <a:pos x="345" y="454"/>
              </a:cxn>
              <a:cxn ang="0">
                <a:pos x="320" y="471"/>
              </a:cxn>
              <a:cxn ang="0">
                <a:pos x="273" y="488"/>
              </a:cxn>
              <a:cxn ang="0">
                <a:pos x="213" y="496"/>
              </a:cxn>
              <a:cxn ang="0">
                <a:pos x="167" y="496"/>
              </a:cxn>
              <a:cxn ang="0">
                <a:pos x="105" y="487"/>
              </a:cxn>
              <a:cxn ang="0">
                <a:pos x="59" y="468"/>
              </a:cxn>
              <a:cxn ang="0">
                <a:pos x="36" y="450"/>
              </a:cxn>
              <a:cxn ang="0">
                <a:pos x="11" y="413"/>
              </a:cxn>
              <a:cxn ang="0">
                <a:pos x="1" y="365"/>
              </a:cxn>
              <a:cxn ang="0">
                <a:pos x="0" y="337"/>
              </a:cxn>
              <a:cxn ang="0">
                <a:pos x="124" y="327"/>
              </a:cxn>
              <a:cxn ang="0">
                <a:pos x="125" y="359"/>
              </a:cxn>
              <a:cxn ang="0">
                <a:pos x="133" y="388"/>
              </a:cxn>
              <a:cxn ang="0">
                <a:pos x="140" y="398"/>
              </a:cxn>
              <a:cxn ang="0">
                <a:pos x="154" y="409"/>
              </a:cxn>
              <a:cxn ang="0">
                <a:pos x="192" y="416"/>
              </a:cxn>
              <a:cxn ang="0">
                <a:pos x="217" y="412"/>
              </a:cxn>
              <a:cxn ang="0">
                <a:pos x="237" y="403"/>
              </a:cxn>
              <a:cxn ang="0">
                <a:pos x="252" y="380"/>
              </a:cxn>
              <a:cxn ang="0">
                <a:pos x="252" y="363"/>
              </a:cxn>
              <a:cxn ang="0">
                <a:pos x="236" y="341"/>
              </a:cxn>
              <a:cxn ang="0">
                <a:pos x="202" y="317"/>
              </a:cxn>
              <a:cxn ang="0">
                <a:pos x="161" y="294"/>
              </a:cxn>
              <a:cxn ang="0">
                <a:pos x="154" y="290"/>
              </a:cxn>
              <a:cxn ang="0">
                <a:pos x="75" y="240"/>
              </a:cxn>
              <a:cxn ang="0">
                <a:pos x="41" y="210"/>
              </a:cxn>
              <a:cxn ang="0">
                <a:pos x="18" y="179"/>
              </a:cxn>
              <a:cxn ang="0">
                <a:pos x="7" y="149"/>
              </a:cxn>
              <a:cxn ang="0">
                <a:pos x="5" y="129"/>
              </a:cxn>
              <a:cxn ang="0">
                <a:pos x="10" y="87"/>
              </a:cxn>
              <a:cxn ang="0">
                <a:pos x="31" y="52"/>
              </a:cxn>
              <a:cxn ang="0">
                <a:pos x="53" y="34"/>
              </a:cxn>
              <a:cxn ang="0">
                <a:pos x="95" y="14"/>
              </a:cxn>
              <a:cxn ang="0">
                <a:pos x="151" y="3"/>
              </a:cxn>
              <a:cxn ang="0">
                <a:pos x="194" y="0"/>
              </a:cxn>
              <a:cxn ang="0">
                <a:pos x="255" y="6"/>
              </a:cxn>
              <a:cxn ang="0">
                <a:pos x="305" y="21"/>
              </a:cxn>
              <a:cxn ang="0">
                <a:pos x="330" y="37"/>
              </a:cxn>
              <a:cxn ang="0">
                <a:pos x="356" y="69"/>
              </a:cxn>
              <a:cxn ang="0">
                <a:pos x="371" y="113"/>
              </a:cxn>
              <a:cxn ang="0">
                <a:pos x="375" y="158"/>
              </a:cxn>
              <a:cxn ang="0">
                <a:pos x="253" y="148"/>
              </a:cxn>
              <a:cxn ang="0">
                <a:pos x="247" y="112"/>
              </a:cxn>
              <a:cxn ang="0">
                <a:pos x="237" y="98"/>
              </a:cxn>
              <a:cxn ang="0">
                <a:pos x="228" y="91"/>
              </a:cxn>
              <a:cxn ang="0">
                <a:pos x="186" y="82"/>
              </a:cxn>
              <a:cxn ang="0">
                <a:pos x="163" y="84"/>
              </a:cxn>
              <a:cxn ang="0">
                <a:pos x="145" y="94"/>
              </a:cxn>
              <a:cxn ang="0">
                <a:pos x="131" y="114"/>
              </a:cxn>
            </a:cxnLst>
            <a:rect l="0" t="0" r="r" b="b"/>
            <a:pathLst>
              <a:path w="383" h="496">
                <a:moveTo>
                  <a:pt x="130" y="122"/>
                </a:moveTo>
                <a:lnTo>
                  <a:pt x="130" y="122"/>
                </a:lnTo>
                <a:lnTo>
                  <a:pt x="131" y="132"/>
                </a:lnTo>
                <a:lnTo>
                  <a:pt x="133" y="140"/>
                </a:lnTo>
                <a:lnTo>
                  <a:pt x="138" y="146"/>
                </a:lnTo>
                <a:lnTo>
                  <a:pt x="144" y="153"/>
                </a:lnTo>
                <a:lnTo>
                  <a:pt x="144" y="153"/>
                </a:lnTo>
                <a:lnTo>
                  <a:pt x="152" y="161"/>
                </a:lnTo>
                <a:lnTo>
                  <a:pt x="166" y="171"/>
                </a:lnTo>
                <a:lnTo>
                  <a:pt x="183" y="181"/>
                </a:lnTo>
                <a:lnTo>
                  <a:pt x="203" y="192"/>
                </a:lnTo>
                <a:lnTo>
                  <a:pt x="203" y="192"/>
                </a:lnTo>
                <a:lnTo>
                  <a:pt x="235" y="210"/>
                </a:lnTo>
                <a:lnTo>
                  <a:pt x="235" y="210"/>
                </a:lnTo>
                <a:lnTo>
                  <a:pt x="270" y="229"/>
                </a:lnTo>
                <a:lnTo>
                  <a:pt x="300" y="249"/>
                </a:lnTo>
                <a:lnTo>
                  <a:pt x="313" y="258"/>
                </a:lnTo>
                <a:lnTo>
                  <a:pt x="325" y="268"/>
                </a:lnTo>
                <a:lnTo>
                  <a:pt x="337" y="278"/>
                </a:lnTo>
                <a:lnTo>
                  <a:pt x="346" y="288"/>
                </a:lnTo>
                <a:lnTo>
                  <a:pt x="355" y="297"/>
                </a:lnTo>
                <a:lnTo>
                  <a:pt x="362" y="307"/>
                </a:lnTo>
                <a:lnTo>
                  <a:pt x="369" y="317"/>
                </a:lnTo>
                <a:lnTo>
                  <a:pt x="374" y="327"/>
                </a:lnTo>
                <a:lnTo>
                  <a:pt x="378" y="336"/>
                </a:lnTo>
                <a:lnTo>
                  <a:pt x="381" y="347"/>
                </a:lnTo>
                <a:lnTo>
                  <a:pt x="383" y="356"/>
                </a:lnTo>
                <a:lnTo>
                  <a:pt x="383" y="366"/>
                </a:lnTo>
                <a:lnTo>
                  <a:pt x="383" y="366"/>
                </a:lnTo>
                <a:lnTo>
                  <a:pt x="383" y="381"/>
                </a:lnTo>
                <a:lnTo>
                  <a:pt x="381" y="395"/>
                </a:lnTo>
                <a:lnTo>
                  <a:pt x="376" y="409"/>
                </a:lnTo>
                <a:lnTo>
                  <a:pt x="371" y="421"/>
                </a:lnTo>
                <a:lnTo>
                  <a:pt x="363" y="433"/>
                </a:lnTo>
                <a:lnTo>
                  <a:pt x="355" y="443"/>
                </a:lnTo>
                <a:lnTo>
                  <a:pt x="345" y="454"/>
                </a:lnTo>
                <a:lnTo>
                  <a:pt x="333" y="463"/>
                </a:lnTo>
                <a:lnTo>
                  <a:pt x="333" y="463"/>
                </a:lnTo>
                <a:lnTo>
                  <a:pt x="320" y="471"/>
                </a:lnTo>
                <a:lnTo>
                  <a:pt x="306" y="478"/>
                </a:lnTo>
                <a:lnTo>
                  <a:pt x="290" y="483"/>
                </a:lnTo>
                <a:lnTo>
                  <a:pt x="273" y="488"/>
                </a:lnTo>
                <a:lnTo>
                  <a:pt x="254" y="491"/>
                </a:lnTo>
                <a:lnTo>
                  <a:pt x="233" y="495"/>
                </a:lnTo>
                <a:lnTo>
                  <a:pt x="213" y="496"/>
                </a:lnTo>
                <a:lnTo>
                  <a:pt x="190" y="496"/>
                </a:lnTo>
                <a:lnTo>
                  <a:pt x="190" y="496"/>
                </a:lnTo>
                <a:lnTo>
                  <a:pt x="167" y="496"/>
                </a:lnTo>
                <a:lnTo>
                  <a:pt x="145" y="494"/>
                </a:lnTo>
                <a:lnTo>
                  <a:pt x="124" y="491"/>
                </a:lnTo>
                <a:lnTo>
                  <a:pt x="105" y="487"/>
                </a:lnTo>
                <a:lnTo>
                  <a:pt x="88" y="482"/>
                </a:lnTo>
                <a:lnTo>
                  <a:pt x="72" y="477"/>
                </a:lnTo>
                <a:lnTo>
                  <a:pt x="59" y="468"/>
                </a:lnTo>
                <a:lnTo>
                  <a:pt x="46" y="460"/>
                </a:lnTo>
                <a:lnTo>
                  <a:pt x="46" y="460"/>
                </a:lnTo>
                <a:lnTo>
                  <a:pt x="36" y="450"/>
                </a:lnTo>
                <a:lnTo>
                  <a:pt x="26" y="439"/>
                </a:lnTo>
                <a:lnTo>
                  <a:pt x="18" y="427"/>
                </a:lnTo>
                <a:lnTo>
                  <a:pt x="11" y="413"/>
                </a:lnTo>
                <a:lnTo>
                  <a:pt x="7" y="398"/>
                </a:lnTo>
                <a:lnTo>
                  <a:pt x="2" y="382"/>
                </a:lnTo>
                <a:lnTo>
                  <a:pt x="1" y="365"/>
                </a:lnTo>
                <a:lnTo>
                  <a:pt x="0" y="345"/>
                </a:lnTo>
                <a:lnTo>
                  <a:pt x="0" y="345"/>
                </a:lnTo>
                <a:lnTo>
                  <a:pt x="0" y="337"/>
                </a:lnTo>
                <a:lnTo>
                  <a:pt x="0" y="337"/>
                </a:lnTo>
                <a:lnTo>
                  <a:pt x="1" y="327"/>
                </a:lnTo>
                <a:lnTo>
                  <a:pt x="124" y="327"/>
                </a:lnTo>
                <a:lnTo>
                  <a:pt x="124" y="341"/>
                </a:lnTo>
                <a:lnTo>
                  <a:pt x="124" y="341"/>
                </a:lnTo>
                <a:lnTo>
                  <a:pt x="125" y="359"/>
                </a:lnTo>
                <a:lnTo>
                  <a:pt x="128" y="375"/>
                </a:lnTo>
                <a:lnTo>
                  <a:pt x="130" y="382"/>
                </a:lnTo>
                <a:lnTo>
                  <a:pt x="133" y="388"/>
                </a:lnTo>
                <a:lnTo>
                  <a:pt x="136" y="394"/>
                </a:lnTo>
                <a:lnTo>
                  <a:pt x="140" y="398"/>
                </a:lnTo>
                <a:lnTo>
                  <a:pt x="140" y="398"/>
                </a:lnTo>
                <a:lnTo>
                  <a:pt x="144" y="402"/>
                </a:lnTo>
                <a:lnTo>
                  <a:pt x="148" y="405"/>
                </a:lnTo>
                <a:lnTo>
                  <a:pt x="154" y="409"/>
                </a:lnTo>
                <a:lnTo>
                  <a:pt x="161" y="411"/>
                </a:lnTo>
                <a:lnTo>
                  <a:pt x="175" y="414"/>
                </a:lnTo>
                <a:lnTo>
                  <a:pt x="192" y="416"/>
                </a:lnTo>
                <a:lnTo>
                  <a:pt x="192" y="416"/>
                </a:lnTo>
                <a:lnTo>
                  <a:pt x="205" y="414"/>
                </a:lnTo>
                <a:lnTo>
                  <a:pt x="217" y="412"/>
                </a:lnTo>
                <a:lnTo>
                  <a:pt x="228" y="409"/>
                </a:lnTo>
                <a:lnTo>
                  <a:pt x="237" y="403"/>
                </a:lnTo>
                <a:lnTo>
                  <a:pt x="237" y="403"/>
                </a:lnTo>
                <a:lnTo>
                  <a:pt x="244" y="396"/>
                </a:lnTo>
                <a:lnTo>
                  <a:pt x="248" y="389"/>
                </a:lnTo>
                <a:lnTo>
                  <a:pt x="252" y="380"/>
                </a:lnTo>
                <a:lnTo>
                  <a:pt x="253" y="370"/>
                </a:lnTo>
                <a:lnTo>
                  <a:pt x="253" y="370"/>
                </a:lnTo>
                <a:lnTo>
                  <a:pt x="252" y="363"/>
                </a:lnTo>
                <a:lnTo>
                  <a:pt x="248" y="356"/>
                </a:lnTo>
                <a:lnTo>
                  <a:pt x="244" y="349"/>
                </a:lnTo>
                <a:lnTo>
                  <a:pt x="236" y="341"/>
                </a:lnTo>
                <a:lnTo>
                  <a:pt x="226" y="333"/>
                </a:lnTo>
                <a:lnTo>
                  <a:pt x="216" y="325"/>
                </a:lnTo>
                <a:lnTo>
                  <a:pt x="202" y="317"/>
                </a:lnTo>
                <a:lnTo>
                  <a:pt x="187" y="307"/>
                </a:lnTo>
                <a:lnTo>
                  <a:pt x="187" y="307"/>
                </a:lnTo>
                <a:lnTo>
                  <a:pt x="161" y="294"/>
                </a:lnTo>
                <a:lnTo>
                  <a:pt x="161" y="294"/>
                </a:lnTo>
                <a:lnTo>
                  <a:pt x="154" y="290"/>
                </a:lnTo>
                <a:lnTo>
                  <a:pt x="154" y="290"/>
                </a:lnTo>
                <a:lnTo>
                  <a:pt x="120" y="270"/>
                </a:lnTo>
                <a:lnTo>
                  <a:pt x="88" y="250"/>
                </a:lnTo>
                <a:lnTo>
                  <a:pt x="75" y="240"/>
                </a:lnTo>
                <a:lnTo>
                  <a:pt x="63" y="229"/>
                </a:lnTo>
                <a:lnTo>
                  <a:pt x="52" y="219"/>
                </a:lnTo>
                <a:lnTo>
                  <a:pt x="41" y="210"/>
                </a:lnTo>
                <a:lnTo>
                  <a:pt x="33" y="199"/>
                </a:lnTo>
                <a:lnTo>
                  <a:pt x="25" y="189"/>
                </a:lnTo>
                <a:lnTo>
                  <a:pt x="18" y="179"/>
                </a:lnTo>
                <a:lnTo>
                  <a:pt x="14" y="169"/>
                </a:lnTo>
                <a:lnTo>
                  <a:pt x="9" y="159"/>
                </a:lnTo>
                <a:lnTo>
                  <a:pt x="7" y="149"/>
                </a:lnTo>
                <a:lnTo>
                  <a:pt x="5" y="140"/>
                </a:lnTo>
                <a:lnTo>
                  <a:pt x="5" y="129"/>
                </a:lnTo>
                <a:lnTo>
                  <a:pt x="5" y="129"/>
                </a:lnTo>
                <a:lnTo>
                  <a:pt x="5" y="114"/>
                </a:lnTo>
                <a:lnTo>
                  <a:pt x="7" y="100"/>
                </a:lnTo>
                <a:lnTo>
                  <a:pt x="10" y="87"/>
                </a:lnTo>
                <a:lnTo>
                  <a:pt x="16" y="74"/>
                </a:lnTo>
                <a:lnTo>
                  <a:pt x="23" y="63"/>
                </a:lnTo>
                <a:lnTo>
                  <a:pt x="31" y="52"/>
                </a:lnTo>
                <a:lnTo>
                  <a:pt x="41" y="43"/>
                </a:lnTo>
                <a:lnTo>
                  <a:pt x="53" y="34"/>
                </a:lnTo>
                <a:lnTo>
                  <a:pt x="53" y="34"/>
                </a:lnTo>
                <a:lnTo>
                  <a:pt x="65" y="26"/>
                </a:lnTo>
                <a:lnTo>
                  <a:pt x="80" y="19"/>
                </a:lnTo>
                <a:lnTo>
                  <a:pt x="95" y="14"/>
                </a:lnTo>
                <a:lnTo>
                  <a:pt x="113" y="10"/>
                </a:lnTo>
                <a:lnTo>
                  <a:pt x="131" y="5"/>
                </a:lnTo>
                <a:lnTo>
                  <a:pt x="151" y="3"/>
                </a:lnTo>
                <a:lnTo>
                  <a:pt x="172" y="2"/>
                </a:lnTo>
                <a:lnTo>
                  <a:pt x="194" y="0"/>
                </a:lnTo>
                <a:lnTo>
                  <a:pt x="194" y="0"/>
                </a:lnTo>
                <a:lnTo>
                  <a:pt x="216" y="2"/>
                </a:lnTo>
                <a:lnTo>
                  <a:pt x="237" y="3"/>
                </a:lnTo>
                <a:lnTo>
                  <a:pt x="255" y="6"/>
                </a:lnTo>
                <a:lnTo>
                  <a:pt x="274" y="10"/>
                </a:lnTo>
                <a:lnTo>
                  <a:pt x="290" y="15"/>
                </a:lnTo>
                <a:lnTo>
                  <a:pt x="305" y="21"/>
                </a:lnTo>
                <a:lnTo>
                  <a:pt x="317" y="29"/>
                </a:lnTo>
                <a:lnTo>
                  <a:pt x="330" y="37"/>
                </a:lnTo>
                <a:lnTo>
                  <a:pt x="330" y="37"/>
                </a:lnTo>
                <a:lnTo>
                  <a:pt x="340" y="48"/>
                </a:lnTo>
                <a:lnTo>
                  <a:pt x="350" y="58"/>
                </a:lnTo>
                <a:lnTo>
                  <a:pt x="356" y="69"/>
                </a:lnTo>
                <a:lnTo>
                  <a:pt x="363" y="83"/>
                </a:lnTo>
                <a:lnTo>
                  <a:pt x="368" y="98"/>
                </a:lnTo>
                <a:lnTo>
                  <a:pt x="371" y="113"/>
                </a:lnTo>
                <a:lnTo>
                  <a:pt x="374" y="130"/>
                </a:lnTo>
                <a:lnTo>
                  <a:pt x="375" y="148"/>
                </a:lnTo>
                <a:lnTo>
                  <a:pt x="375" y="158"/>
                </a:lnTo>
                <a:lnTo>
                  <a:pt x="253" y="158"/>
                </a:lnTo>
                <a:lnTo>
                  <a:pt x="253" y="148"/>
                </a:lnTo>
                <a:lnTo>
                  <a:pt x="253" y="148"/>
                </a:lnTo>
                <a:lnTo>
                  <a:pt x="253" y="132"/>
                </a:lnTo>
                <a:lnTo>
                  <a:pt x="249" y="119"/>
                </a:lnTo>
                <a:lnTo>
                  <a:pt x="247" y="112"/>
                </a:lnTo>
                <a:lnTo>
                  <a:pt x="244" y="107"/>
                </a:lnTo>
                <a:lnTo>
                  <a:pt x="241" y="103"/>
                </a:lnTo>
                <a:lnTo>
                  <a:pt x="237" y="98"/>
                </a:lnTo>
                <a:lnTo>
                  <a:pt x="237" y="98"/>
                </a:lnTo>
                <a:lnTo>
                  <a:pt x="232" y="95"/>
                </a:lnTo>
                <a:lnTo>
                  <a:pt x="228" y="91"/>
                </a:lnTo>
                <a:lnTo>
                  <a:pt x="216" y="86"/>
                </a:lnTo>
                <a:lnTo>
                  <a:pt x="202" y="83"/>
                </a:lnTo>
                <a:lnTo>
                  <a:pt x="186" y="82"/>
                </a:lnTo>
                <a:lnTo>
                  <a:pt x="186" y="82"/>
                </a:lnTo>
                <a:lnTo>
                  <a:pt x="174" y="83"/>
                </a:lnTo>
                <a:lnTo>
                  <a:pt x="163" y="84"/>
                </a:lnTo>
                <a:lnTo>
                  <a:pt x="153" y="88"/>
                </a:lnTo>
                <a:lnTo>
                  <a:pt x="145" y="94"/>
                </a:lnTo>
                <a:lnTo>
                  <a:pt x="145" y="94"/>
                </a:lnTo>
                <a:lnTo>
                  <a:pt x="138" y="99"/>
                </a:lnTo>
                <a:lnTo>
                  <a:pt x="133" y="106"/>
                </a:lnTo>
                <a:lnTo>
                  <a:pt x="131" y="114"/>
                </a:lnTo>
                <a:lnTo>
                  <a:pt x="130" y="12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" name="Freeform 37"/>
          <p:cNvSpPr>
            <a:spLocks/>
          </p:cNvSpPr>
          <p:nvPr userDrawn="1"/>
        </p:nvSpPr>
        <p:spPr bwMode="auto">
          <a:xfrm>
            <a:off x="4589858" y="3981451"/>
            <a:ext cx="306836" cy="179388"/>
          </a:xfrm>
          <a:custGeom>
            <a:avLst/>
            <a:gdLst/>
            <a:ahLst/>
            <a:cxnLst>
              <a:cxn ang="0">
                <a:pos x="2" y="105"/>
              </a:cxn>
              <a:cxn ang="0">
                <a:pos x="135" y="105"/>
              </a:cxn>
              <a:cxn ang="0">
                <a:pos x="135" y="85"/>
              </a:cxn>
              <a:cxn ang="0">
                <a:pos x="135" y="85"/>
              </a:cxn>
              <a:cxn ang="0">
                <a:pos x="134" y="64"/>
              </a:cxn>
              <a:cxn ang="0">
                <a:pos x="132" y="44"/>
              </a:cxn>
              <a:cxn ang="0">
                <a:pos x="129" y="37"/>
              </a:cxn>
              <a:cxn ang="0">
                <a:pos x="126" y="30"/>
              </a:cxn>
              <a:cxn ang="0">
                <a:pos x="123" y="23"/>
              </a:cxn>
              <a:cxn ang="0">
                <a:pos x="120" y="19"/>
              </a:cxn>
              <a:cxn ang="0">
                <a:pos x="120" y="19"/>
              </a:cxn>
              <a:cxn ang="0">
                <a:pos x="115" y="14"/>
              </a:cxn>
              <a:cxn ang="0">
                <a:pos x="111" y="11"/>
              </a:cxn>
              <a:cxn ang="0">
                <a:pos x="105" y="7"/>
              </a:cxn>
              <a:cxn ang="0">
                <a:pos x="99" y="5"/>
              </a:cxn>
              <a:cxn ang="0">
                <a:pos x="92" y="3"/>
              </a:cxn>
              <a:cxn ang="0">
                <a:pos x="84" y="2"/>
              </a:cxn>
              <a:cxn ang="0">
                <a:pos x="67" y="0"/>
              </a:cxn>
              <a:cxn ang="0">
                <a:pos x="67" y="0"/>
              </a:cxn>
              <a:cxn ang="0">
                <a:pos x="51" y="2"/>
              </a:cxn>
              <a:cxn ang="0">
                <a:pos x="43" y="3"/>
              </a:cxn>
              <a:cxn ang="0">
                <a:pos x="36" y="5"/>
              </a:cxn>
              <a:cxn ang="0">
                <a:pos x="30" y="8"/>
              </a:cxn>
              <a:cxn ang="0">
                <a:pos x="25" y="11"/>
              </a:cxn>
              <a:cxn ang="0">
                <a:pos x="20" y="15"/>
              </a:cxn>
              <a:cxn ang="0">
                <a:pos x="15" y="20"/>
              </a:cxn>
              <a:cxn ang="0">
                <a:pos x="15" y="20"/>
              </a:cxn>
              <a:cxn ang="0">
                <a:pos x="12" y="25"/>
              </a:cxn>
              <a:cxn ang="0">
                <a:pos x="10" y="30"/>
              </a:cxn>
              <a:cxn ang="0">
                <a:pos x="6" y="37"/>
              </a:cxn>
              <a:cxn ang="0">
                <a:pos x="4" y="45"/>
              </a:cxn>
              <a:cxn ang="0">
                <a:pos x="2" y="64"/>
              </a:cxn>
              <a:cxn ang="0">
                <a:pos x="0" y="85"/>
              </a:cxn>
              <a:cxn ang="0">
                <a:pos x="0" y="85"/>
              </a:cxn>
              <a:cxn ang="0">
                <a:pos x="2" y="105"/>
              </a:cxn>
            </a:cxnLst>
            <a:rect l="0" t="0" r="r" b="b"/>
            <a:pathLst>
              <a:path w="135" h="105">
                <a:moveTo>
                  <a:pt x="2" y="105"/>
                </a:moveTo>
                <a:lnTo>
                  <a:pt x="135" y="105"/>
                </a:lnTo>
                <a:lnTo>
                  <a:pt x="135" y="85"/>
                </a:lnTo>
                <a:lnTo>
                  <a:pt x="135" y="85"/>
                </a:lnTo>
                <a:lnTo>
                  <a:pt x="134" y="64"/>
                </a:lnTo>
                <a:lnTo>
                  <a:pt x="132" y="44"/>
                </a:lnTo>
                <a:lnTo>
                  <a:pt x="129" y="37"/>
                </a:lnTo>
                <a:lnTo>
                  <a:pt x="126" y="30"/>
                </a:lnTo>
                <a:lnTo>
                  <a:pt x="123" y="23"/>
                </a:lnTo>
                <a:lnTo>
                  <a:pt x="120" y="19"/>
                </a:lnTo>
                <a:lnTo>
                  <a:pt x="120" y="19"/>
                </a:lnTo>
                <a:lnTo>
                  <a:pt x="115" y="14"/>
                </a:lnTo>
                <a:lnTo>
                  <a:pt x="111" y="11"/>
                </a:lnTo>
                <a:lnTo>
                  <a:pt x="105" y="7"/>
                </a:lnTo>
                <a:lnTo>
                  <a:pt x="99" y="5"/>
                </a:lnTo>
                <a:lnTo>
                  <a:pt x="92" y="3"/>
                </a:lnTo>
                <a:lnTo>
                  <a:pt x="84" y="2"/>
                </a:lnTo>
                <a:lnTo>
                  <a:pt x="67" y="0"/>
                </a:lnTo>
                <a:lnTo>
                  <a:pt x="67" y="0"/>
                </a:lnTo>
                <a:lnTo>
                  <a:pt x="51" y="2"/>
                </a:lnTo>
                <a:lnTo>
                  <a:pt x="43" y="3"/>
                </a:lnTo>
                <a:lnTo>
                  <a:pt x="36" y="5"/>
                </a:lnTo>
                <a:lnTo>
                  <a:pt x="30" y="8"/>
                </a:lnTo>
                <a:lnTo>
                  <a:pt x="25" y="11"/>
                </a:lnTo>
                <a:lnTo>
                  <a:pt x="20" y="15"/>
                </a:lnTo>
                <a:lnTo>
                  <a:pt x="15" y="20"/>
                </a:lnTo>
                <a:lnTo>
                  <a:pt x="15" y="20"/>
                </a:lnTo>
                <a:lnTo>
                  <a:pt x="12" y="25"/>
                </a:lnTo>
                <a:lnTo>
                  <a:pt x="10" y="30"/>
                </a:lnTo>
                <a:lnTo>
                  <a:pt x="6" y="37"/>
                </a:lnTo>
                <a:lnTo>
                  <a:pt x="4" y="45"/>
                </a:lnTo>
                <a:lnTo>
                  <a:pt x="2" y="64"/>
                </a:lnTo>
                <a:lnTo>
                  <a:pt x="0" y="85"/>
                </a:lnTo>
                <a:lnTo>
                  <a:pt x="0" y="85"/>
                </a:lnTo>
                <a:lnTo>
                  <a:pt x="2" y="10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1" name="Freeform 38"/>
          <p:cNvSpPr>
            <a:spLocks/>
          </p:cNvSpPr>
          <p:nvPr userDrawn="1"/>
        </p:nvSpPr>
        <p:spPr bwMode="auto">
          <a:xfrm>
            <a:off x="4596203" y="4289427"/>
            <a:ext cx="465545" cy="2571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" y="0"/>
              </a:cxn>
              <a:cxn ang="0">
                <a:pos x="1" y="0"/>
              </a:cxn>
              <a:cxn ang="0">
                <a:pos x="0" y="11"/>
              </a:cxn>
              <a:cxn ang="0">
                <a:pos x="0" y="11"/>
              </a:cxn>
              <a:cxn ang="0">
                <a:pos x="0" y="30"/>
              </a:cxn>
              <a:cxn ang="0">
                <a:pos x="0" y="30"/>
              </a:cxn>
              <a:cxn ang="0">
                <a:pos x="1" y="61"/>
              </a:cxn>
              <a:cxn ang="0">
                <a:pos x="3" y="87"/>
              </a:cxn>
              <a:cxn ang="0">
                <a:pos x="5" y="98"/>
              </a:cxn>
              <a:cxn ang="0">
                <a:pos x="9" y="108"/>
              </a:cxn>
              <a:cxn ang="0">
                <a:pos x="11" y="116"/>
              </a:cxn>
              <a:cxn ang="0">
                <a:pos x="15" y="124"/>
              </a:cxn>
              <a:cxn ang="0">
                <a:pos x="15" y="124"/>
              </a:cxn>
              <a:cxn ang="0">
                <a:pos x="19" y="130"/>
              </a:cxn>
              <a:cxn ang="0">
                <a:pos x="24" y="135"/>
              </a:cxn>
              <a:cxn ang="0">
                <a:pos x="29" y="140"/>
              </a:cxn>
              <a:cxn ang="0">
                <a:pos x="36" y="144"/>
              </a:cxn>
              <a:cxn ang="0">
                <a:pos x="43" y="147"/>
              </a:cxn>
              <a:cxn ang="0">
                <a:pos x="51" y="149"/>
              </a:cxn>
              <a:cxn ang="0">
                <a:pos x="59" y="150"/>
              </a:cxn>
              <a:cxn ang="0">
                <a:pos x="69" y="150"/>
              </a:cxn>
              <a:cxn ang="0">
                <a:pos x="69" y="150"/>
              </a:cxn>
              <a:cxn ang="0">
                <a:pos x="77" y="150"/>
              </a:cxn>
              <a:cxn ang="0">
                <a:pos x="85" y="149"/>
              </a:cxn>
              <a:cxn ang="0">
                <a:pos x="93" y="147"/>
              </a:cxn>
              <a:cxn ang="0">
                <a:pos x="100" y="145"/>
              </a:cxn>
              <a:cxn ang="0">
                <a:pos x="105" y="142"/>
              </a:cxn>
              <a:cxn ang="0">
                <a:pos x="111" y="138"/>
              </a:cxn>
              <a:cxn ang="0">
                <a:pos x="117" y="134"/>
              </a:cxn>
              <a:cxn ang="0">
                <a:pos x="120" y="129"/>
              </a:cxn>
              <a:cxn ang="0">
                <a:pos x="120" y="129"/>
              </a:cxn>
              <a:cxn ang="0">
                <a:pos x="125" y="123"/>
              </a:cxn>
              <a:cxn ang="0">
                <a:pos x="128" y="116"/>
              </a:cxn>
              <a:cxn ang="0">
                <a:pos x="131" y="109"/>
              </a:cxn>
              <a:cxn ang="0">
                <a:pos x="133" y="101"/>
              </a:cxn>
              <a:cxn ang="0">
                <a:pos x="136" y="81"/>
              </a:cxn>
              <a:cxn ang="0">
                <a:pos x="138" y="58"/>
              </a:cxn>
              <a:cxn ang="0">
                <a:pos x="195" y="58"/>
              </a:cxn>
              <a:cxn ang="0">
                <a:pos x="204" y="0"/>
              </a:cxn>
            </a:cxnLst>
            <a:rect l="0" t="0" r="r" b="b"/>
            <a:pathLst>
              <a:path w="204" h="150">
                <a:moveTo>
                  <a:pt x="204" y="0"/>
                </a:moveTo>
                <a:lnTo>
                  <a:pt x="1" y="0"/>
                </a:lnTo>
                <a:lnTo>
                  <a:pt x="1" y="0"/>
                </a:lnTo>
                <a:lnTo>
                  <a:pt x="0" y="11"/>
                </a:lnTo>
                <a:lnTo>
                  <a:pt x="0" y="11"/>
                </a:lnTo>
                <a:lnTo>
                  <a:pt x="0" y="30"/>
                </a:lnTo>
                <a:lnTo>
                  <a:pt x="0" y="30"/>
                </a:lnTo>
                <a:lnTo>
                  <a:pt x="1" y="61"/>
                </a:lnTo>
                <a:lnTo>
                  <a:pt x="3" y="87"/>
                </a:lnTo>
                <a:lnTo>
                  <a:pt x="5" y="98"/>
                </a:lnTo>
                <a:lnTo>
                  <a:pt x="9" y="108"/>
                </a:lnTo>
                <a:lnTo>
                  <a:pt x="11" y="116"/>
                </a:lnTo>
                <a:lnTo>
                  <a:pt x="15" y="124"/>
                </a:lnTo>
                <a:lnTo>
                  <a:pt x="15" y="124"/>
                </a:lnTo>
                <a:lnTo>
                  <a:pt x="19" y="130"/>
                </a:lnTo>
                <a:lnTo>
                  <a:pt x="24" y="135"/>
                </a:lnTo>
                <a:lnTo>
                  <a:pt x="29" y="140"/>
                </a:lnTo>
                <a:lnTo>
                  <a:pt x="36" y="144"/>
                </a:lnTo>
                <a:lnTo>
                  <a:pt x="43" y="147"/>
                </a:lnTo>
                <a:lnTo>
                  <a:pt x="51" y="149"/>
                </a:lnTo>
                <a:lnTo>
                  <a:pt x="59" y="150"/>
                </a:lnTo>
                <a:lnTo>
                  <a:pt x="69" y="150"/>
                </a:lnTo>
                <a:lnTo>
                  <a:pt x="69" y="150"/>
                </a:lnTo>
                <a:lnTo>
                  <a:pt x="77" y="150"/>
                </a:lnTo>
                <a:lnTo>
                  <a:pt x="85" y="149"/>
                </a:lnTo>
                <a:lnTo>
                  <a:pt x="93" y="147"/>
                </a:lnTo>
                <a:lnTo>
                  <a:pt x="100" y="145"/>
                </a:lnTo>
                <a:lnTo>
                  <a:pt x="105" y="142"/>
                </a:lnTo>
                <a:lnTo>
                  <a:pt x="111" y="138"/>
                </a:lnTo>
                <a:lnTo>
                  <a:pt x="117" y="134"/>
                </a:lnTo>
                <a:lnTo>
                  <a:pt x="120" y="129"/>
                </a:lnTo>
                <a:lnTo>
                  <a:pt x="120" y="129"/>
                </a:lnTo>
                <a:lnTo>
                  <a:pt x="125" y="123"/>
                </a:lnTo>
                <a:lnTo>
                  <a:pt x="128" y="116"/>
                </a:lnTo>
                <a:lnTo>
                  <a:pt x="131" y="109"/>
                </a:lnTo>
                <a:lnTo>
                  <a:pt x="133" y="101"/>
                </a:lnTo>
                <a:lnTo>
                  <a:pt x="136" y="81"/>
                </a:lnTo>
                <a:lnTo>
                  <a:pt x="138" y="58"/>
                </a:lnTo>
                <a:lnTo>
                  <a:pt x="195" y="58"/>
                </a:lnTo>
                <a:lnTo>
                  <a:pt x="204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77E73FA5-4C18-0CE1-282A-866F8D11633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74527" y="1790306"/>
            <a:ext cx="9552333" cy="2756296"/>
          </a:xfrm>
        </p:spPr>
        <p:txBody>
          <a:bodyPr lIns="91440" tIns="45720" rIns="91440" bIns="45720" anchor="b" anchorCtr="0"/>
          <a:lstStyle>
            <a:lvl1pPr>
              <a:defRPr sz="4400" smtClean="0">
                <a:solidFill>
                  <a:schemeClr val="tx1"/>
                </a:solidFill>
              </a:defRPr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54EE2ED9-6FC9-5E9E-C152-25E700218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85" y="4846351"/>
            <a:ext cx="8115715" cy="922909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5AC71-AB65-E87A-9B9F-00DD1760931B}"/>
              </a:ext>
            </a:extLst>
          </p:cNvPr>
          <p:cNvSpPr/>
          <p:nvPr userDrawn="1"/>
        </p:nvSpPr>
        <p:spPr bwMode="auto">
          <a:xfrm>
            <a:off x="9736" y="0"/>
            <a:ext cx="12188822" cy="12030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aixaDeTexto 22">
            <a:extLst>
              <a:ext uri="{FF2B5EF4-FFF2-40B4-BE49-F238E27FC236}">
                <a16:creationId xmlns:a16="http://schemas.microsoft.com/office/drawing/2014/main" id="{AFC087C1-F4F3-AF4F-F4B1-FD62FA450597}"/>
              </a:ext>
            </a:extLst>
          </p:cNvPr>
          <p:cNvSpPr txBox="1"/>
          <p:nvPr userDrawn="1"/>
        </p:nvSpPr>
        <p:spPr>
          <a:xfrm>
            <a:off x="1231423" y="44624"/>
            <a:ext cx="88562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204092"/>
                </a:solidFill>
                <a:effectLst/>
                <a:latin typeface="+mn-lt"/>
              </a:rPr>
              <a:t>12th International Conference on Fiber-Reinforced Polymer (FRP) Composites in Civil Engineering</a:t>
            </a:r>
          </a:p>
          <a:p>
            <a:pPr algn="l"/>
            <a:r>
              <a:rPr lang="en-US" sz="2000" b="1" i="0" dirty="0">
                <a:solidFill>
                  <a:srgbClr val="FEB740"/>
                </a:solidFill>
                <a:effectLst/>
                <a:highlight>
                  <a:srgbClr val="FFFFFF"/>
                </a:highlight>
                <a:latin typeface="+mn-lt"/>
              </a:rPr>
              <a:t>July 14-16, 2025 • Lisbon, Portugal</a:t>
            </a:r>
          </a:p>
        </p:txBody>
      </p:sp>
      <p:pic>
        <p:nvPicPr>
          <p:cNvPr id="16" name="Picture 15" descr="A blue and white logo with white text&#10;&#10;AI-generated content may be incorrect.">
            <a:extLst>
              <a:ext uri="{FF2B5EF4-FFF2-40B4-BE49-F238E27FC236}">
                <a16:creationId xmlns:a16="http://schemas.microsoft.com/office/drawing/2014/main" id="{8D8C411B-AD24-7868-4456-073DE20B42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0"/>
            <a:ext cx="1200330" cy="120033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95A22F6F-3F63-0DD9-A925-DF0A8F1CD112}"/>
              </a:ext>
            </a:extLst>
          </p:cNvPr>
          <p:cNvSpPr/>
          <p:nvPr userDrawn="1"/>
        </p:nvSpPr>
        <p:spPr bwMode="auto">
          <a:xfrm flipH="1">
            <a:off x="0" y="5489578"/>
            <a:ext cx="12188822" cy="1368421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8C02D3-0DB6-0A84-B68E-8112A8F8A3E5}"/>
              </a:ext>
            </a:extLst>
          </p:cNvPr>
          <p:cNvGrpSpPr/>
          <p:nvPr userDrawn="1"/>
        </p:nvGrpSpPr>
        <p:grpSpPr>
          <a:xfrm>
            <a:off x="8722704" y="6069009"/>
            <a:ext cx="3249021" cy="612912"/>
            <a:chOff x="8634258" y="5937120"/>
            <a:chExt cx="3393037" cy="64008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2640126-4183-9B29-C36A-60658C1D1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43765"/>
            <a:stretch/>
          </p:blipFill>
          <p:spPr>
            <a:xfrm>
              <a:off x="10784357" y="5944799"/>
              <a:ext cx="1242938" cy="632401"/>
            </a:xfrm>
            <a:prstGeom prst="rect">
              <a:avLst/>
            </a:prstGeom>
          </p:spPr>
        </p:pic>
        <p:pic>
          <p:nvPicPr>
            <p:cNvPr id="13" name="Picture 12" descr="A close-up of a logo&#10;&#10;AI-generated content may be incorrect.">
              <a:extLst>
                <a:ext uri="{FF2B5EF4-FFF2-40B4-BE49-F238E27FC236}">
                  <a16:creationId xmlns:a16="http://schemas.microsoft.com/office/drawing/2014/main" id="{2F9752D0-B7C7-FEF7-BADF-C692AEC5D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76"/>
            <a:stretch/>
          </p:blipFill>
          <p:spPr>
            <a:xfrm>
              <a:off x="10034718" y="5937120"/>
              <a:ext cx="651587" cy="640080"/>
            </a:xfrm>
            <a:prstGeom prst="rect">
              <a:avLst/>
            </a:prstGeom>
          </p:spPr>
        </p:pic>
        <p:pic>
          <p:nvPicPr>
            <p:cNvPr id="14" name="Picture 13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9C1B18E3-E2A0-4F66-2D68-1732CCC7E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88"/>
            <a:stretch/>
          </p:blipFill>
          <p:spPr>
            <a:xfrm>
              <a:off x="9396821" y="5937120"/>
              <a:ext cx="539844" cy="640080"/>
            </a:xfrm>
            <a:prstGeom prst="rect">
              <a:avLst/>
            </a:prstGeom>
          </p:spPr>
        </p:pic>
        <p:pic>
          <p:nvPicPr>
            <p:cNvPr id="17" name="Picture 16" descr="A black and yellow logo&#10;&#10;AI-generated content may be incorrect.">
              <a:extLst>
                <a:ext uri="{FF2B5EF4-FFF2-40B4-BE49-F238E27FC236}">
                  <a16:creationId xmlns:a16="http://schemas.microsoft.com/office/drawing/2014/main" id="{E5070160-AE64-F917-C9FE-9494F9DDC8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258" y="5937120"/>
              <a:ext cx="66451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72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70809" y="152636"/>
            <a:ext cx="10356151" cy="881683"/>
          </a:xfrm>
        </p:spPr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PT" sz="2400" b="1" kern="0" dirty="0">
                <a:solidFill>
                  <a:schemeClr val="tx2"/>
                </a:solidFill>
                <a:latin typeface="Arial"/>
                <a:ea typeface="ＭＳ Ｐゴシック" charset="-128"/>
                <a:cs typeface="ＭＳ Ｐゴシック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0809" y="1196752"/>
            <a:ext cx="11230224" cy="4860540"/>
          </a:xfrm>
        </p:spPr>
        <p:txBody>
          <a:bodyPr/>
          <a:lstStyle>
            <a:lvl1pPr marL="342900" indent="-342900">
              <a:buSzPct val="90000"/>
              <a:buFont typeface="System Font Regular"/>
              <a:buChar char="◆"/>
              <a:defRPr/>
            </a:lvl1pPr>
            <a:lvl2pPr marL="742950" indent="-285750">
              <a:buSzPct val="90000"/>
              <a:buFont typeface="System Font Regular"/>
              <a:buChar char="◇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20" name="Picture 19" descr="A blue and white logo with white text&#10;&#10;AI-generated content may be incorrect.">
            <a:extLst>
              <a:ext uri="{FF2B5EF4-FFF2-40B4-BE49-F238E27FC236}">
                <a16:creationId xmlns:a16="http://schemas.microsoft.com/office/drawing/2014/main" id="{2547F65E-1731-1DE0-30BB-A080783D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60" y="139003"/>
            <a:ext cx="877729" cy="8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0" y="1520825"/>
            <a:ext cx="12188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>
              <a:latin typeface="Arial" charset="0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809" y="1249732"/>
            <a:ext cx="11230224" cy="47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70809" y="414098"/>
            <a:ext cx="11230224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74C0AA7-DD16-60C0-C74F-8631308CA5F9}"/>
              </a:ext>
            </a:extLst>
          </p:cNvPr>
          <p:cNvSpPr txBox="1"/>
          <p:nvPr userDrawn="1"/>
        </p:nvSpPr>
        <p:spPr>
          <a:xfrm>
            <a:off x="670809" y="6309320"/>
            <a:ext cx="790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Title of the presentation</a:t>
            </a:r>
            <a:endParaRPr lang="en-GB" sz="800" b="0" dirty="0">
              <a:solidFill>
                <a:schemeClr val="tx2"/>
              </a:solidFill>
            </a:endParaRPr>
          </a:p>
          <a:p>
            <a:r>
              <a:rPr lang="en-GB" sz="800" b="0" i="1" dirty="0">
                <a:solidFill>
                  <a:schemeClr val="tx2"/>
                </a:solidFill>
              </a:rPr>
              <a:t>Authors</a:t>
            </a:r>
            <a:endParaRPr lang="en-PT" sz="800" b="0" i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E18FB-2679-708C-94B8-9FF2AC49C7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8249" t="5505"/>
          <a:stretch/>
        </p:blipFill>
        <p:spPr>
          <a:xfrm>
            <a:off x="11462248" y="6017317"/>
            <a:ext cx="726577" cy="853170"/>
          </a:xfrm>
          <a:prstGeom prst="rect">
            <a:avLst/>
          </a:prstGeom>
        </p:spPr>
      </p:pic>
      <p:sp>
        <p:nvSpPr>
          <p:cNvPr id="59" name="Rectangle 11"/>
          <p:cNvSpPr>
            <a:spLocks noChangeArrowheads="1"/>
          </p:cNvSpPr>
          <p:nvPr userDrawn="1"/>
        </p:nvSpPr>
        <p:spPr bwMode="auto">
          <a:xfrm>
            <a:off x="11377023" y="6254043"/>
            <a:ext cx="6220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09D9E0C-80BB-A849-9A85-CD9FA3177056}" type="slidenum">
              <a:rPr lang="en-US" altLang="en-US" sz="1400" smtClean="0">
                <a:solidFill>
                  <a:srgbClr val="FEB740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EB74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0" r:id="rId2"/>
    <p:sldLayoutId id="2147483848" r:id="rId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b="1" kern="0">
          <a:solidFill>
            <a:schemeClr val="tx2"/>
          </a:solidFill>
          <a:latin typeface="Arial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D9A4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D9A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C1C1C"/>
        </a:buClr>
        <a:buFont typeface="Arial" panose="020B0604020202020204" pitchFamily="34" charset="0"/>
        <a:buChar char="•"/>
        <a:defRPr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ice@cice2025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26D6-55A8-85A3-203D-0320C2A7D0B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Title</a:t>
            </a:r>
            <a:endParaRPr lang="en-PT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E7886-EF43-4BC3-1ED1-04B72B6A6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84" y="4846351"/>
            <a:ext cx="11330503" cy="922909"/>
          </a:xfrm>
        </p:spPr>
        <p:txBody>
          <a:bodyPr/>
          <a:lstStyle/>
          <a:p>
            <a:r>
              <a:rPr lang="en-US" noProof="0" dirty="0">
                <a:solidFill>
                  <a:srgbClr val="000000"/>
                </a:solidFill>
              </a:rPr>
              <a:t>Author(s), Affiliation(s)</a:t>
            </a:r>
          </a:p>
        </p:txBody>
      </p:sp>
    </p:spTree>
    <p:extLst>
      <p:ext uri="{BB962C8B-B14F-4D97-AF65-F5344CB8AC3E}">
        <p14:creationId xmlns:p14="http://schemas.microsoft.com/office/powerpoint/2010/main" val="9235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CBFD-5DE0-C12A-25C6-03C766D5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C1C1C"/>
                </a:solidFill>
                <a:latin typeface="+mn-lt"/>
                <a:ea typeface="+mn-ea"/>
                <a:cs typeface="+mn-cs"/>
              </a:rPr>
              <a:t>Guidelines for Presenting Authors (1/4)</a:t>
            </a:r>
            <a:endParaRPr lang="en-PT" dirty="0">
              <a:solidFill>
                <a:srgbClr val="1C1C1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4139-55D7-A082-639E-F8691ADA4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UPLOADING OF PRESENTATIONS</a:t>
            </a:r>
            <a:endParaRPr lang="en-PT" b="1" dirty="0"/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Please note that </a:t>
            </a:r>
            <a:r>
              <a:rPr lang="en-GB" b="1" dirty="0"/>
              <a:t>speakers will not be allowed to use their own laptops, tablets or other devices </a:t>
            </a:r>
            <a:r>
              <a:rPr lang="en-GB" dirty="0"/>
              <a:t>for the presentations;</a:t>
            </a:r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Speakers will not be allowed to upload the Presentations by using the computers installed in the auditoriums/rooms. Presentations must be </a:t>
            </a:r>
            <a:r>
              <a:rPr lang="en-GB" b="1" dirty="0"/>
              <a:t>submitted in advance by e-mail </a:t>
            </a:r>
            <a:r>
              <a:rPr lang="en-GB" dirty="0"/>
              <a:t>(</a:t>
            </a:r>
            <a:r>
              <a:rPr lang="en-GB" dirty="0">
                <a:hlinkClick r:id="rId2"/>
              </a:rPr>
              <a:t>cice@cice2025.org</a:t>
            </a:r>
            <a:r>
              <a:rPr lang="en-GB" dirty="0"/>
              <a:t>) or </a:t>
            </a:r>
            <a:r>
              <a:rPr lang="en-GB" b="1" dirty="0"/>
              <a:t>uploaded at the Preview room</a:t>
            </a:r>
            <a:r>
              <a:rPr lang="en-GB" dirty="0"/>
              <a:t>. </a:t>
            </a:r>
            <a:r>
              <a:rPr lang="en-GB" b="1" dirty="0"/>
              <a:t>Acceptable presentation file formats: </a:t>
            </a:r>
            <a:r>
              <a:rPr lang="en-GB" dirty="0"/>
              <a:t>MS PowerPoint (ppt or pptx); Adobe Acrobat (pdf).</a:t>
            </a:r>
          </a:p>
          <a:p>
            <a:pPr lvl="1">
              <a:spcBef>
                <a:spcPts val="1032"/>
              </a:spcBef>
            </a:pPr>
            <a:r>
              <a:rPr lang="en-GB" b="1" dirty="0"/>
              <a:t>Submission by email: </a:t>
            </a:r>
            <a:r>
              <a:rPr lang="en-GB" dirty="0"/>
              <a:t>Speakers are encouraged to submit their presentations in advance by e-mail at (</a:t>
            </a:r>
            <a:r>
              <a:rPr lang="en-GB" dirty="0">
                <a:hlinkClick r:id="rId2"/>
              </a:rPr>
              <a:t>cice@cice2025.org</a:t>
            </a:r>
            <a:r>
              <a:rPr lang="en-GB" dirty="0"/>
              <a:t>). The email message should include (i) </a:t>
            </a:r>
            <a:r>
              <a:rPr lang="en-GB" b="1" dirty="0"/>
              <a:t>day</a:t>
            </a:r>
            <a:r>
              <a:rPr lang="en-GB" dirty="0"/>
              <a:t> and (ii) </a:t>
            </a:r>
            <a:r>
              <a:rPr lang="en-GB" b="1" dirty="0"/>
              <a:t>time of the session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(iii) </a:t>
            </a:r>
            <a:r>
              <a:rPr lang="en-GB" b="1" dirty="0"/>
              <a:t>title of presentation</a:t>
            </a:r>
            <a:r>
              <a:rPr lang="en-GB" dirty="0"/>
              <a:t> and (iv) </a:t>
            </a:r>
            <a:r>
              <a:rPr lang="en-GB" b="1" dirty="0"/>
              <a:t>name of the speaker</a:t>
            </a:r>
            <a:r>
              <a:rPr lang="en-GB" dirty="0"/>
              <a:t>. In addition, speakers are advised to save a copy of the presentation on a USB memory pen and bring it to the conference.</a:t>
            </a:r>
          </a:p>
          <a:p>
            <a:pPr lvl="1">
              <a:spcBef>
                <a:spcPts val="1032"/>
              </a:spcBef>
            </a:pPr>
            <a:r>
              <a:rPr lang="en-GB" b="1" dirty="0"/>
              <a:t>Uploading at the Preview room: </a:t>
            </a:r>
            <a:r>
              <a:rPr lang="en-GB" dirty="0"/>
              <a:t>Onsite uploading will be made available during the conference. Presentations saved on a USB memory pen can be brought to the </a:t>
            </a:r>
            <a:r>
              <a:rPr lang="en-GB" b="1" dirty="0"/>
              <a:t>Preview room</a:t>
            </a:r>
            <a:r>
              <a:rPr lang="en-GB" dirty="0"/>
              <a:t> to be uploaded by the staff.</a:t>
            </a:r>
          </a:p>
        </p:txBody>
      </p:sp>
    </p:spTree>
    <p:extLst>
      <p:ext uri="{BB962C8B-B14F-4D97-AF65-F5344CB8AC3E}">
        <p14:creationId xmlns:p14="http://schemas.microsoft.com/office/powerpoint/2010/main" val="496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6A839-F9E5-8B21-5E6C-8D5051961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EB3D-C289-A91C-7C6B-99A83B43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C1C1C"/>
                </a:solidFill>
                <a:latin typeface="+mn-lt"/>
                <a:ea typeface="+mn-ea"/>
                <a:cs typeface="+mn-cs"/>
              </a:rPr>
              <a:t>Guidelines for Presenting Authors (2/4)</a:t>
            </a:r>
            <a:endParaRPr lang="en-PT" dirty="0">
              <a:solidFill>
                <a:srgbClr val="1C1C1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E1D2-E2B1-7029-304B-87A65033A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UPLOADING OF PRESENTATIONS (Cont.)</a:t>
            </a:r>
            <a:endParaRPr lang="en-PT" b="1"/>
          </a:p>
          <a:p>
            <a:pPr>
              <a:spcBef>
                <a:spcPts val="1632"/>
              </a:spcBef>
              <a:buFont typeface="+mj-lt"/>
              <a:buAutoNum type="arabicPeriod" startAt="3"/>
            </a:pPr>
            <a:r>
              <a:rPr lang="en-GB" dirty="0"/>
              <a:t>Presentations must be uploaded in the </a:t>
            </a:r>
            <a:r>
              <a:rPr lang="en-GB" b="1" dirty="0">
                <a:solidFill>
                  <a:srgbClr val="204093"/>
                </a:solidFill>
              </a:rPr>
              <a:t>Preview room </a:t>
            </a:r>
            <a:r>
              <a:rPr lang="en-GB" dirty="0"/>
              <a:t>on the </a:t>
            </a:r>
            <a:r>
              <a:rPr lang="en-GB" b="1" dirty="0">
                <a:solidFill>
                  <a:srgbClr val="204093"/>
                </a:solidFill>
              </a:rPr>
              <a:t>half day before</a:t>
            </a:r>
            <a:r>
              <a:rPr lang="en-GB" dirty="0">
                <a:solidFill>
                  <a:srgbClr val="204093"/>
                </a:solidFill>
              </a:rPr>
              <a:t> </a:t>
            </a:r>
            <a:r>
              <a:rPr lang="en-GB" dirty="0"/>
              <a:t>the start of the corresponding session.</a:t>
            </a:r>
          </a:p>
          <a:p>
            <a:pPr>
              <a:spcBef>
                <a:spcPts val="1632"/>
              </a:spcBef>
              <a:buFont typeface="+mj-lt"/>
              <a:buAutoNum type="arabicPeriod" startAt="3"/>
            </a:pPr>
            <a:r>
              <a:rPr lang="en-GB" dirty="0"/>
              <a:t>Regardless of the uploading procedure, speakers are required to carefully check their presentation at the </a:t>
            </a:r>
            <a:r>
              <a:rPr lang="en-GB" b="1" dirty="0">
                <a:solidFill>
                  <a:srgbClr val="204093"/>
                </a:solidFill>
              </a:rPr>
              <a:t>Preview room </a:t>
            </a:r>
            <a:r>
              <a:rPr lang="en-GB" dirty="0"/>
              <a:t>before the session begins. Staff will assist speakers to preview their presentation to ensure a correct display.</a:t>
            </a:r>
          </a:p>
        </p:txBody>
      </p:sp>
    </p:spTree>
    <p:extLst>
      <p:ext uri="{BB962C8B-B14F-4D97-AF65-F5344CB8AC3E}">
        <p14:creationId xmlns:p14="http://schemas.microsoft.com/office/powerpoint/2010/main" val="42932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B711-BAF2-3FF2-2FE8-25286993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C873-D7FD-E93B-A079-5D63C380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C1C1C"/>
                </a:solidFill>
                <a:latin typeface="+mn-lt"/>
                <a:ea typeface="+mn-ea"/>
                <a:cs typeface="+mn-cs"/>
              </a:rPr>
              <a:t>Guidelines for Presenting Authors (3/4)</a:t>
            </a:r>
            <a:endParaRPr lang="en-PT" dirty="0">
              <a:solidFill>
                <a:srgbClr val="1C1C1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3CBB4-242E-D351-3900-7646B37BD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BEFORE YOUR SESSION TAKES PLACE</a:t>
            </a:r>
            <a:endParaRPr lang="en-PT" b="1" dirty="0"/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Visit the conference venue. Check the auditorium/room where your session has been scheduled to and get familiarised with the space and A/V equipment.</a:t>
            </a:r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Meet the Session Chairs at the session room at least 10 minutes prior to the start of the session. Provide the Session Chairs with any last-minute information change regarding your name, title, affiliation and how you would like to be introduced.</a:t>
            </a:r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The Session Chairs will inform you about the time of your presentation. </a:t>
            </a:r>
            <a:r>
              <a:rPr lang="en-GB" dirty="0">
                <a:solidFill>
                  <a:srgbClr val="FEB740"/>
                </a:solidFill>
                <a:highlight>
                  <a:srgbClr val="204093"/>
                </a:highlight>
              </a:rPr>
              <a:t>The total time allocated for your presentation is </a:t>
            </a:r>
            <a:r>
              <a:rPr lang="en-GB" b="1" dirty="0">
                <a:solidFill>
                  <a:srgbClr val="FEB740"/>
                </a:solidFill>
                <a:highlight>
                  <a:srgbClr val="204093"/>
                </a:highlight>
              </a:rPr>
              <a:t>15 minutes:</a:t>
            </a:r>
            <a:r>
              <a:rPr lang="en-GB" dirty="0">
                <a:solidFill>
                  <a:srgbClr val="FEB740"/>
                </a:solidFill>
                <a:highlight>
                  <a:srgbClr val="204093"/>
                </a:highlight>
              </a:rPr>
              <a:t> </a:t>
            </a:r>
            <a:r>
              <a:rPr lang="en-GB" b="1" dirty="0">
                <a:solidFill>
                  <a:srgbClr val="FEB740"/>
                </a:solidFill>
                <a:highlight>
                  <a:srgbClr val="204093"/>
                </a:highlight>
              </a:rPr>
              <a:t>a 10 minutes presentation followed by 5 minutes for questions and discussion.</a:t>
            </a:r>
          </a:p>
        </p:txBody>
      </p:sp>
    </p:spTree>
    <p:extLst>
      <p:ext uri="{BB962C8B-B14F-4D97-AF65-F5344CB8AC3E}">
        <p14:creationId xmlns:p14="http://schemas.microsoft.com/office/powerpoint/2010/main" val="11590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D8655-9358-198F-83F6-6D5E5B221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4F80-202E-0022-E4C9-1AB8905B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C1C1C"/>
                </a:solidFill>
                <a:latin typeface="+mn-lt"/>
                <a:ea typeface="+mn-ea"/>
                <a:cs typeface="+mn-cs"/>
              </a:rPr>
              <a:t>Guidelines for Presenting Authors (4/4)</a:t>
            </a:r>
            <a:endParaRPr lang="en-PT" dirty="0">
              <a:solidFill>
                <a:srgbClr val="1C1C1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CD1F-988A-51AE-D049-3CAF5DB75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DURING YOUR SESSION</a:t>
            </a:r>
            <a:endParaRPr lang="en-PT" b="1" dirty="0"/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Please </a:t>
            </a:r>
            <a:r>
              <a:rPr lang="en-GB" b="1" dirty="0">
                <a:solidFill>
                  <a:srgbClr val="204093"/>
                </a:solidFill>
              </a:rPr>
              <a:t>deliver your presentation strictly within the allotted time</a:t>
            </a:r>
            <a:r>
              <a:rPr lang="en-GB" dirty="0"/>
              <a:t>, leaving time for questions and discussion.</a:t>
            </a:r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As your presentation time nears the end, you will be informed by the Session Chairs of the time left. </a:t>
            </a:r>
            <a:r>
              <a:rPr lang="en-GB" b="1" dirty="0">
                <a:solidFill>
                  <a:srgbClr val="204093"/>
                </a:solidFill>
              </a:rPr>
              <a:t>Session Chairs are instructed to stop any presentation that runs over the allocated time.</a:t>
            </a:r>
          </a:p>
          <a:p>
            <a:pPr>
              <a:spcBef>
                <a:spcPts val="1632"/>
              </a:spcBef>
              <a:buFont typeface="+mj-lt"/>
              <a:buAutoNum type="arabicPeriod"/>
            </a:pPr>
            <a:r>
              <a:rPr lang="en-GB" dirty="0"/>
              <a:t>At the end of the presentations, the Session Chairs will invite for further discussion from the audience.</a:t>
            </a:r>
          </a:p>
        </p:txBody>
      </p:sp>
    </p:spTree>
    <p:extLst>
      <p:ext uri="{BB962C8B-B14F-4D97-AF65-F5344CB8AC3E}">
        <p14:creationId xmlns:p14="http://schemas.microsoft.com/office/powerpoint/2010/main" val="5468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0B7C-45F6-ABBF-F78C-5843E9BDE42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574527" y="1790306"/>
            <a:ext cx="9552333" cy="2756296"/>
          </a:xfrm>
        </p:spPr>
        <p:txBody>
          <a:bodyPr/>
          <a:lstStyle/>
          <a:p>
            <a:r>
              <a:rPr lang="en-GB" dirty="0"/>
              <a:t>Title (optional)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1B952-C35C-2E06-EA37-BA11B113BA1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0985" y="4846351"/>
            <a:ext cx="8115715" cy="9229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Author(s) (optional) // email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6305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ISISE24">
      <a:dk1>
        <a:srgbClr val="1C2F2A"/>
      </a:dk1>
      <a:lt1>
        <a:srgbClr val="FFFFFF"/>
      </a:lt1>
      <a:dk2>
        <a:srgbClr val="1C2F2A"/>
      </a:dk2>
      <a:lt2>
        <a:srgbClr val="CCDBC8"/>
      </a:lt2>
      <a:accent1>
        <a:srgbClr val="00B274"/>
      </a:accent1>
      <a:accent2>
        <a:srgbClr val="3CB3E7"/>
      </a:accent2>
      <a:accent3>
        <a:srgbClr val="CCDBC8"/>
      </a:accent3>
      <a:accent4>
        <a:srgbClr val="00ABA5"/>
      </a:accent4>
      <a:accent5>
        <a:srgbClr val="EF463F"/>
      </a:accent5>
      <a:accent6>
        <a:srgbClr val="E54C8A"/>
      </a:accent6>
      <a:hlink>
        <a:srgbClr val="00B274"/>
      </a:hlink>
      <a:folHlink>
        <a:srgbClr val="00B28D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507</Words>
  <Application>Microsoft Macintosh PowerPoint</Application>
  <PresentationFormat>Custom</PresentationFormat>
  <Paragraphs>24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Arial</vt:lpstr>
      <vt:lpstr>System Font Regular</vt:lpstr>
      <vt:lpstr>Wingdings</vt:lpstr>
      <vt:lpstr>Custom Design</vt:lpstr>
      <vt:lpstr>Title</vt:lpstr>
      <vt:lpstr>Guidelines for Presenting Authors (1/4)</vt:lpstr>
      <vt:lpstr>Guidelines for Presenting Authors (2/4)</vt:lpstr>
      <vt:lpstr>Guidelines for Presenting Authors (3/4)</vt:lpstr>
      <vt:lpstr>Guidelines for Presenting Authors (4/4)</vt:lpstr>
      <vt:lpstr>Title (optional)</vt:lpstr>
      <vt:lpstr>Custom Show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José Manuel Sena Cruz</cp:lastModifiedBy>
  <cp:revision>455</cp:revision>
  <cp:lastPrinted>1601-01-01T00:00:00Z</cp:lastPrinted>
  <dcterms:created xsi:type="dcterms:W3CDTF">1601-01-01T00:00:00Z</dcterms:created>
  <dcterms:modified xsi:type="dcterms:W3CDTF">2025-07-02T18:26:34Z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